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682" r:id="rId5"/>
  </p:sldMasterIdLst>
  <p:notesMasterIdLst>
    <p:notesMasterId r:id="rId18"/>
  </p:notesMasterIdLst>
  <p:handoutMasterIdLst>
    <p:handoutMasterId r:id="rId19"/>
  </p:handoutMasterIdLst>
  <p:sldIdLst>
    <p:sldId id="283" r:id="rId6"/>
    <p:sldId id="289" r:id="rId7"/>
    <p:sldId id="291" r:id="rId8"/>
    <p:sldId id="304" r:id="rId9"/>
    <p:sldId id="260" r:id="rId10"/>
    <p:sldId id="292" r:id="rId11"/>
    <p:sldId id="268" r:id="rId12"/>
    <p:sldId id="298" r:id="rId13"/>
    <p:sldId id="274" r:id="rId14"/>
    <p:sldId id="309" r:id="rId15"/>
    <p:sldId id="311" r:id="rId16"/>
    <p:sldId id="308" r:id="rId17"/>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7D18"/>
    <a:srgbClr val="99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5380" autoAdjust="0"/>
  </p:normalViewPr>
  <p:slideViewPr>
    <p:cSldViewPr snapToGrid="0">
      <p:cViewPr varScale="1">
        <p:scale>
          <a:sx n="88" d="100"/>
          <a:sy n="88" d="100"/>
        </p:scale>
        <p:origin x="108" y="66"/>
      </p:cViewPr>
      <p:guideLst/>
    </p:cSldViewPr>
  </p:slideViewPr>
  <p:outlineViewPr>
    <p:cViewPr>
      <p:scale>
        <a:sx n="33" d="100"/>
        <a:sy n="33" d="100"/>
      </p:scale>
      <p:origin x="0" y="-682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277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a:p>
        </p:txBody>
      </p:sp>
      <p:sp>
        <p:nvSpPr>
          <p:cNvPr id="3" name="Segnaposto data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4704784-1697-4E63-AB2A-F2EFA65C3571}" type="datetime1">
              <a:rPr lang="it-IT" smtClean="0"/>
              <a:t>29/01/2020</a:t>
            </a:fld>
            <a:endParaRPr lang="it-IT"/>
          </a:p>
        </p:txBody>
      </p:sp>
      <p:sp>
        <p:nvSpPr>
          <p:cNvPr id="4" name="Segnaposto piè di pagina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a:p>
        </p:txBody>
      </p:sp>
      <p:sp>
        <p:nvSpPr>
          <p:cNvPr id="5" name="Segnaposto numero diapositiva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it-IT" smtClean="0"/>
              <a:t>‹#›</a:t>
            </a:fld>
            <a:endParaRPr lang="it-IT"/>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A8D4EA8B-0317-4DD0-B0E0-4506C87EF986}" type="datetime1">
              <a:rPr lang="it-IT" noProof="0" smtClean="0"/>
              <a:t>29/01/2020</a:t>
            </a:fld>
            <a:endParaRPr lang="it-IT" noProof="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FDDBACE-0F8F-43FD-98F0-DEE13552DADA}" type="slidenum">
              <a:rPr lang="it-IT" noProof="0" smtClean="0"/>
              <a:t>‹#›</a:t>
            </a:fld>
            <a:endParaRPr lang="it-IT" noProof="0"/>
          </a:p>
        </p:txBody>
      </p:sp>
      <p:sp>
        <p:nvSpPr>
          <p:cNvPr id="8" name="Segnaposto piè di pagina 7">
            <a:extLst>
              <a:ext uri="{FF2B5EF4-FFF2-40B4-BE49-F238E27FC236}">
                <a16:creationId xmlns:a16="http://schemas.microsoft.com/office/drawing/2014/main" id="{0A93A683-2B05-4A04-8E19-E6F49FC1F4E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10"/>
          </p:nvPr>
        </p:nvSpPr>
        <p:spPr/>
        <p:txBody>
          <a:bodyPr rtlCol="0"/>
          <a:lstStyle/>
          <a:p>
            <a:pPr rtl="0"/>
            <a:fld id="{EFDDBACE-0F8F-43FD-98F0-DEE13552DADA}" type="slidenum">
              <a:rPr lang="it-IT" smtClean="0"/>
              <a:t>1</a:t>
            </a:fld>
            <a:endParaRPr lang="it-IT" dirty="0"/>
          </a:p>
        </p:txBody>
      </p:sp>
    </p:spTree>
    <p:extLst>
      <p:ext uri="{BB962C8B-B14F-4D97-AF65-F5344CB8AC3E}">
        <p14:creationId xmlns:p14="http://schemas.microsoft.com/office/powerpoint/2010/main" val="192462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EFDDBACE-0F8F-43FD-98F0-DEE13552DADA}" type="slidenum">
              <a:rPr lang="it-IT" smtClean="0"/>
              <a:t>11</a:t>
            </a:fld>
            <a:endParaRPr lang="it-IT"/>
          </a:p>
        </p:txBody>
      </p:sp>
    </p:spTree>
    <p:extLst>
      <p:ext uri="{BB962C8B-B14F-4D97-AF65-F5344CB8AC3E}">
        <p14:creationId xmlns:p14="http://schemas.microsoft.com/office/powerpoint/2010/main" val="465348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1166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EFDDBACE-0F8F-43FD-98F0-DEE13552DADA}" type="slidenum">
              <a:rPr lang="it-IT" smtClean="0"/>
              <a:t>4</a:t>
            </a:fld>
            <a:endParaRPr lang="it-IT"/>
          </a:p>
        </p:txBody>
      </p:sp>
    </p:spTree>
    <p:extLst>
      <p:ext uri="{BB962C8B-B14F-4D97-AF65-F5344CB8AC3E}">
        <p14:creationId xmlns:p14="http://schemas.microsoft.com/office/powerpoint/2010/main" val="1059116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EFDDBACE-0F8F-43FD-98F0-DEE13552DADA}" type="slidenum">
              <a:rPr lang="it-IT" smtClean="0"/>
              <a:t>5</a:t>
            </a:fld>
            <a:endParaRPr lang="it-IT"/>
          </a:p>
        </p:txBody>
      </p:sp>
    </p:spTree>
    <p:extLst>
      <p:ext uri="{BB962C8B-B14F-4D97-AF65-F5344CB8AC3E}">
        <p14:creationId xmlns:p14="http://schemas.microsoft.com/office/powerpoint/2010/main" val="4286744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EFDDBACE-0F8F-43FD-98F0-DEE13552DADA}" type="slidenum">
              <a:rPr lang="it-IT" smtClean="0"/>
              <a:t>6</a:t>
            </a:fld>
            <a:endParaRPr lang="it-IT"/>
          </a:p>
        </p:txBody>
      </p:sp>
    </p:spTree>
    <p:extLst>
      <p:ext uri="{BB962C8B-B14F-4D97-AF65-F5344CB8AC3E}">
        <p14:creationId xmlns:p14="http://schemas.microsoft.com/office/powerpoint/2010/main" val="1671305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EFDDBACE-0F8F-43FD-98F0-DEE13552DADA}" type="slidenum">
              <a:rPr lang="it-IT" smtClean="0"/>
              <a:t>7</a:t>
            </a:fld>
            <a:endParaRPr lang="it-IT"/>
          </a:p>
        </p:txBody>
      </p:sp>
    </p:spTree>
    <p:extLst>
      <p:ext uri="{BB962C8B-B14F-4D97-AF65-F5344CB8AC3E}">
        <p14:creationId xmlns:p14="http://schemas.microsoft.com/office/powerpoint/2010/main" val="689594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EFDDBACE-0F8F-43FD-98F0-DEE13552DADA}" type="slidenum">
              <a:rPr lang="it-IT" smtClean="0"/>
              <a:t>8</a:t>
            </a:fld>
            <a:endParaRPr lang="it-IT"/>
          </a:p>
        </p:txBody>
      </p:sp>
    </p:spTree>
    <p:extLst>
      <p:ext uri="{BB962C8B-B14F-4D97-AF65-F5344CB8AC3E}">
        <p14:creationId xmlns:p14="http://schemas.microsoft.com/office/powerpoint/2010/main" val="343635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EFDDBACE-0F8F-43FD-98F0-DEE13552DADA}" type="slidenum">
              <a:rPr lang="it-IT" smtClean="0"/>
              <a:t>9</a:t>
            </a:fld>
            <a:endParaRPr lang="it-IT"/>
          </a:p>
        </p:txBody>
      </p:sp>
    </p:spTree>
    <p:extLst>
      <p:ext uri="{BB962C8B-B14F-4D97-AF65-F5344CB8AC3E}">
        <p14:creationId xmlns:p14="http://schemas.microsoft.com/office/powerpoint/2010/main" val="2953437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EFDDBACE-0F8F-43FD-98F0-DEE13552DADA}" type="slidenum">
              <a:rPr lang="it-IT" smtClean="0"/>
              <a:t>10</a:t>
            </a:fld>
            <a:endParaRPr lang="it-IT"/>
          </a:p>
        </p:txBody>
      </p:sp>
    </p:spTree>
    <p:extLst>
      <p:ext uri="{BB962C8B-B14F-4D97-AF65-F5344CB8AC3E}">
        <p14:creationId xmlns:p14="http://schemas.microsoft.com/office/powerpoint/2010/main" val="3712196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zione grande">
    <p:bg>
      <p:bgPr>
        <a:solidFill>
          <a:schemeClr val="bg1">
            <a:lumMod val="95000"/>
          </a:schemeClr>
        </a:solidFill>
        <a:effectLst/>
      </p:bgPr>
    </p:bg>
    <p:spTree>
      <p:nvGrpSpPr>
        <p:cNvPr id="1" name=""/>
        <p:cNvGrpSpPr/>
        <p:nvPr/>
      </p:nvGrpSpPr>
      <p:grpSpPr>
        <a:xfrm>
          <a:off x="0" y="0"/>
          <a:ext cx="0" cy="0"/>
          <a:chOff x="0" y="0"/>
          <a:chExt cx="0" cy="0"/>
        </a:xfrm>
      </p:grpSpPr>
      <p:sp>
        <p:nvSpPr>
          <p:cNvPr id="18" name="Figura a mano libera: Forma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rtl="0"/>
            <a:endParaRPr lang="it-IT" noProof="0">
              <a:solidFill>
                <a:schemeClr val="tx1"/>
              </a:solidFill>
            </a:endParaRPr>
          </a:p>
        </p:txBody>
      </p:sp>
      <p:sp>
        <p:nvSpPr>
          <p:cNvPr id="12" name="Segnaposto contenuto 2">
            <a:extLst>
              <a:ext uri="{FF2B5EF4-FFF2-40B4-BE49-F238E27FC236}">
                <a16:creationId xmlns:a16="http://schemas.microsoft.com/office/drawing/2014/main" id="{70C5F94B-D0C9-41CA-8885-CBEA4C917545}"/>
              </a:ext>
            </a:extLst>
          </p:cNvPr>
          <p:cNvSpPr>
            <a:spLocks noGrp="1"/>
          </p:cNvSpPr>
          <p:nvPr>
            <p:ph idx="13"/>
          </p:nvPr>
        </p:nvSpPr>
        <p:spPr>
          <a:xfrm>
            <a:off x="432001" y="3674372"/>
            <a:ext cx="4444800" cy="2728844"/>
          </a:xfrm>
        </p:spPr>
        <p:txBody>
          <a:bodyPr rtlCol="0"/>
          <a:lstStyle>
            <a:lvl1pPr rtl="0">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piè di pagina 4">
            <a:extLst>
              <a:ext uri="{FF2B5EF4-FFF2-40B4-BE49-F238E27FC236}">
                <a16:creationId xmlns:a16="http://schemas.microsoft.com/office/drawing/2014/main" id="{9562CB52-4C6A-4211-B67A-762BFD7F8FF3}"/>
              </a:ext>
            </a:extLst>
          </p:cNvPr>
          <p:cNvSpPr>
            <a:spLocks noGrp="1"/>
          </p:cNvSpPr>
          <p:nvPr>
            <p:ph type="ftr" sz="quarter" idx="14"/>
          </p:nvPr>
        </p:nvSpPr>
        <p:spPr/>
        <p:txBody>
          <a:bodyPr rtlCol="0"/>
          <a:lstStyle/>
          <a:p>
            <a:pPr rtl="0"/>
            <a:endParaRPr lang="it-IT" noProof="0"/>
          </a:p>
        </p:txBody>
      </p:sp>
      <p:sp>
        <p:nvSpPr>
          <p:cNvPr id="6" name="Segnaposto numero diapositiva 5">
            <a:extLst>
              <a:ext uri="{FF2B5EF4-FFF2-40B4-BE49-F238E27FC236}">
                <a16:creationId xmlns:a16="http://schemas.microsoft.com/office/drawing/2014/main" id="{BFCE190A-EF0B-44D3-9960-A1C0A9EE7F9B}"/>
              </a:ext>
            </a:extLst>
          </p:cNvPr>
          <p:cNvSpPr>
            <a:spLocks noGrp="1"/>
          </p:cNvSpPr>
          <p:nvPr>
            <p:ph type="sldNum" sz="quarter" idx="15"/>
          </p:nvPr>
        </p:nvSpPr>
        <p:spPr>
          <a:solidFill>
            <a:schemeClr val="tx1"/>
          </a:solidFill>
        </p:spPr>
        <p:txBody>
          <a:bodyPr rtlCol="0"/>
          <a:lstStyle>
            <a:lvl1pPr algn="ctr">
              <a:defRPr/>
            </a:lvl1pPr>
          </a:lstStyle>
          <a:p>
            <a:pPr rtl="0"/>
            <a:fld id="{B67B645E-C5E5-4727-B977-D372A0AA71D9}" type="slidenum">
              <a:rPr lang="it-IT" noProof="0" smtClean="0"/>
              <a:pPr rtl="0"/>
              <a:t>‹#›</a:t>
            </a:fld>
            <a:endParaRPr lang="it-IT" noProof="0"/>
          </a:p>
        </p:txBody>
      </p:sp>
      <p:sp>
        <p:nvSpPr>
          <p:cNvPr id="23" name="Segnaposto immagine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rtlCol="0" anchor="t">
            <a:noAutofit/>
          </a:bodyPr>
          <a:lstStyle>
            <a:lvl1pPr marL="0" indent="0" algn="ctr">
              <a:buNone/>
              <a:defRPr sz="1100" i="1">
                <a:solidFill>
                  <a:schemeClr val="tx1"/>
                </a:solidFill>
                <a:latin typeface="+mn-lt"/>
                <a:cs typeface="Times New Roman" panose="02020603050405020304" pitchFamily="18" charset="0"/>
              </a:defRPr>
            </a:lvl1pPr>
          </a:lstStyle>
          <a:p>
            <a:pPr rtl="0"/>
            <a:r>
              <a:rPr lang="it-IT" noProof="0"/>
              <a:t>Inserire o trascinare </a:t>
            </a:r>
            <a:br>
              <a:rPr lang="it-IT" noProof="0"/>
            </a:br>
            <a:r>
              <a:rPr lang="it-IT" noProof="0"/>
              <a:t>la foto</a:t>
            </a:r>
          </a:p>
        </p:txBody>
      </p:sp>
      <p:sp>
        <p:nvSpPr>
          <p:cNvPr id="20" name="Titolo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rtlCol="0" anchor="b"/>
          <a:lstStyle>
            <a:lvl1pPr algn="r">
              <a:defRPr sz="4500">
                <a:solidFill>
                  <a:schemeClr val="bg1"/>
                </a:solidFill>
              </a:defRPr>
            </a:lvl1pPr>
          </a:lstStyle>
          <a:p>
            <a:pPr rtl="0"/>
            <a:r>
              <a:rPr lang="it-IT" noProof="0"/>
              <a:t>Titolo diapositiva</a:t>
            </a:r>
          </a:p>
        </p:txBody>
      </p:sp>
      <p:sp>
        <p:nvSpPr>
          <p:cNvPr id="21" name="Sottotitolo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spTree>
    <p:extLst>
      <p:ext uri="{BB962C8B-B14F-4D97-AF65-F5344CB8AC3E}">
        <p14:creationId xmlns:p14="http://schemas.microsoft.com/office/powerpoint/2010/main"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onne con riquadri">
    <p:spTree>
      <p:nvGrpSpPr>
        <p:cNvPr id="1" name=""/>
        <p:cNvGrpSpPr/>
        <p:nvPr/>
      </p:nvGrpSpPr>
      <p:grpSpPr>
        <a:xfrm>
          <a:off x="0" y="0"/>
          <a:ext cx="0" cy="0"/>
          <a:chOff x="0" y="0"/>
          <a:chExt cx="0" cy="0"/>
        </a:xfrm>
      </p:grpSpPr>
      <p:grpSp>
        <p:nvGrpSpPr>
          <p:cNvPr id="21" name="Gruppo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igura a mano libera: Forma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rtl="0"/>
              <a:endParaRPr lang="it-IT" noProof="0"/>
            </a:p>
          </p:txBody>
        </p:sp>
        <p:sp>
          <p:nvSpPr>
            <p:cNvPr id="23" name="Figura a mano libera: Forma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rtl="0"/>
              <a:endParaRPr lang="it-IT" noProof="0"/>
            </a:p>
          </p:txBody>
        </p:sp>
      </p:grpSp>
      <p:sp>
        <p:nvSpPr>
          <p:cNvPr id="10" name="Segnaposto contenuto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rtlCol="0" anchor="ctr"/>
          <a:lstStyle>
            <a:lvl1pPr marL="0" indent="0" algn="ctr">
              <a:buNone/>
              <a:defRPr>
                <a:solidFill>
                  <a:schemeClr val="tx1"/>
                </a:solidFill>
              </a:defRPr>
            </a:lvl1pPr>
          </a:lstStyle>
          <a:p>
            <a:pPr lvl="0" rtl="0"/>
            <a:r>
              <a:rPr lang="it-IT" noProof="0"/>
              <a:t>Titolo sezione 1</a:t>
            </a:r>
          </a:p>
        </p:txBody>
      </p:sp>
      <p:sp>
        <p:nvSpPr>
          <p:cNvPr id="6" name="Segnaposto contenuto 2">
            <a:extLst>
              <a:ext uri="{FF2B5EF4-FFF2-40B4-BE49-F238E27FC236}">
                <a16:creationId xmlns:a16="http://schemas.microsoft.com/office/drawing/2014/main" id="{D79DF38F-893A-4CE0-B168-9FAA1D01B8D7}"/>
              </a:ext>
            </a:extLst>
          </p:cNvPr>
          <p:cNvSpPr>
            <a:spLocks noGrp="1"/>
          </p:cNvSpPr>
          <p:nvPr>
            <p:ph idx="14"/>
          </p:nvPr>
        </p:nvSpPr>
        <p:spPr>
          <a:xfrm>
            <a:off x="431999" y="2448000"/>
            <a:ext cx="3240000" cy="3631338"/>
          </a:xfrm>
          <a:solidFill>
            <a:schemeClr val="bg1"/>
          </a:solidFill>
          <a:ln>
            <a:solidFill>
              <a:schemeClr val="bg1">
                <a:lumMod val="85000"/>
              </a:schemeClr>
            </a:solidFill>
          </a:ln>
        </p:spPr>
        <p:txBody>
          <a:bodyPr lIns="136800" tIns="252000" rIns="136800" rtlCol="0"/>
          <a:lstStyle>
            <a:lvl1pPr marL="266700" indent="-266700" rtl="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1" name="Segnaposto contenuto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rtlCol="0" anchor="ctr"/>
          <a:lstStyle>
            <a:lvl1pPr marL="0" indent="0" algn="ctr">
              <a:buNone/>
              <a:defRPr>
                <a:solidFill>
                  <a:schemeClr val="tx1"/>
                </a:solidFill>
              </a:defRPr>
            </a:lvl1pPr>
          </a:lstStyle>
          <a:p>
            <a:pPr lvl="0" rtl="0"/>
            <a:r>
              <a:rPr lang="it-IT" noProof="0"/>
              <a:t>Titolo sezione 2</a:t>
            </a:r>
          </a:p>
        </p:txBody>
      </p:sp>
      <p:sp>
        <p:nvSpPr>
          <p:cNvPr id="8" name="Segnaposto contenuto 2">
            <a:extLst>
              <a:ext uri="{FF2B5EF4-FFF2-40B4-BE49-F238E27FC236}">
                <a16:creationId xmlns:a16="http://schemas.microsoft.com/office/drawing/2014/main" id="{22F46232-3721-4BC5-BEB7-E61D878D79FA}"/>
              </a:ext>
            </a:extLst>
          </p:cNvPr>
          <p:cNvSpPr>
            <a:spLocks noGrp="1"/>
          </p:cNvSpPr>
          <p:nvPr>
            <p:ph idx="15"/>
          </p:nvPr>
        </p:nvSpPr>
        <p:spPr>
          <a:xfrm>
            <a:off x="4476499" y="2448000"/>
            <a:ext cx="3240000" cy="3631338"/>
          </a:xfrm>
          <a:solidFill>
            <a:schemeClr val="bg1"/>
          </a:solidFill>
          <a:ln>
            <a:solidFill>
              <a:schemeClr val="bg1">
                <a:lumMod val="85000"/>
              </a:schemeClr>
            </a:solidFill>
          </a:ln>
        </p:spPr>
        <p:txBody>
          <a:bodyPr lIns="136800" tIns="252000" rIns="136800" rtlCol="0"/>
          <a:lstStyle>
            <a:lvl1pPr marL="266700" indent="-266700" rtl="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2" name="Segnaposto contenuto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rtlCol="0" anchor="ctr"/>
          <a:lstStyle>
            <a:lvl1pPr marL="0" indent="0" algn="ctr">
              <a:buNone/>
              <a:defRPr>
                <a:solidFill>
                  <a:schemeClr val="tx1"/>
                </a:solidFill>
              </a:defRPr>
            </a:lvl1pPr>
          </a:lstStyle>
          <a:p>
            <a:pPr lvl="0" rtl="0"/>
            <a:r>
              <a:rPr lang="it-IT" noProof="0"/>
              <a:t>Titolo sezione 3</a:t>
            </a:r>
          </a:p>
        </p:txBody>
      </p:sp>
      <p:sp>
        <p:nvSpPr>
          <p:cNvPr id="9" name="Segnaposto contenuto 2">
            <a:extLst>
              <a:ext uri="{FF2B5EF4-FFF2-40B4-BE49-F238E27FC236}">
                <a16:creationId xmlns:a16="http://schemas.microsoft.com/office/drawing/2014/main" id="{23CB58AD-849B-4714-8D57-C5C56343A24C}"/>
              </a:ext>
            </a:extLst>
          </p:cNvPr>
          <p:cNvSpPr>
            <a:spLocks noGrp="1"/>
          </p:cNvSpPr>
          <p:nvPr>
            <p:ph idx="16"/>
          </p:nvPr>
        </p:nvSpPr>
        <p:spPr>
          <a:xfrm>
            <a:off x="8520999" y="2448000"/>
            <a:ext cx="3240000" cy="3631338"/>
          </a:xfrm>
          <a:solidFill>
            <a:schemeClr val="bg1"/>
          </a:solidFill>
          <a:ln>
            <a:solidFill>
              <a:schemeClr val="bg1">
                <a:lumMod val="85000"/>
              </a:schemeClr>
            </a:solidFill>
          </a:ln>
        </p:spPr>
        <p:txBody>
          <a:bodyPr lIns="136800" tIns="252000" rIns="136800" rtlCol="0"/>
          <a:lstStyle>
            <a:lvl1pPr marL="266700" indent="-266700" rtl="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Titolo 3">
            <a:extLst>
              <a:ext uri="{FF2B5EF4-FFF2-40B4-BE49-F238E27FC236}">
                <a16:creationId xmlns:a16="http://schemas.microsoft.com/office/drawing/2014/main" id="{F23BA81C-7A11-4162-B12D-09C177941F54}"/>
              </a:ext>
            </a:extLst>
          </p:cNvPr>
          <p:cNvSpPr>
            <a:spLocks noGrp="1"/>
          </p:cNvSpPr>
          <p:nvPr>
            <p:ph type="title"/>
          </p:nvPr>
        </p:nvSpPr>
        <p:spPr/>
        <p:txBody>
          <a:bodyPr rtlCol="0"/>
          <a:lstStyle>
            <a:lvl1pPr rtl="0">
              <a:defRPr/>
            </a:lvl1pPr>
          </a:lstStyle>
          <a:p>
            <a:pPr rtl="0"/>
            <a:r>
              <a:rPr lang="it-IT" noProof="0"/>
              <a:t>Fare clic per modificare lo stile del titolo dello schema</a:t>
            </a:r>
          </a:p>
        </p:txBody>
      </p:sp>
      <p:sp>
        <p:nvSpPr>
          <p:cNvPr id="7" name="Segnaposto piè di pagina 6">
            <a:extLst>
              <a:ext uri="{FF2B5EF4-FFF2-40B4-BE49-F238E27FC236}">
                <a16:creationId xmlns:a16="http://schemas.microsoft.com/office/drawing/2014/main" id="{CA1EBB99-4F8E-4B62-91DA-789AF746F861}"/>
              </a:ext>
            </a:extLst>
          </p:cNvPr>
          <p:cNvSpPr>
            <a:spLocks noGrp="1"/>
          </p:cNvSpPr>
          <p:nvPr>
            <p:ph type="ftr" sz="quarter" idx="19"/>
          </p:nvPr>
        </p:nvSpPr>
        <p:spPr/>
        <p:txBody>
          <a:bodyPr rtlCol="0"/>
          <a:lstStyle/>
          <a:p>
            <a:pPr rtl="0"/>
            <a:endParaRPr lang="it-IT" noProof="0"/>
          </a:p>
        </p:txBody>
      </p:sp>
      <p:sp>
        <p:nvSpPr>
          <p:cNvPr id="16" name="Segnaposto numero diapositiva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rtlCol="0"/>
          <a:lstStyle>
            <a:lvl1pPr algn="ctr">
              <a:defRPr/>
            </a:lvl1pPr>
          </a:lstStyle>
          <a:p>
            <a:pPr rtl="0"/>
            <a:fld id="{B67B645E-C5E5-4727-B977-D372A0AA71D9}" type="slidenum">
              <a:rPr lang="it-IT" noProof="0" smtClean="0"/>
              <a:pPr rtl="0"/>
              <a:t>‹#›</a:t>
            </a:fld>
            <a:endParaRPr lang="it-IT" noProof="0"/>
          </a:p>
        </p:txBody>
      </p:sp>
      <p:sp>
        <p:nvSpPr>
          <p:cNvPr id="17" name="Segnaposto testo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Sottotitolo</a:t>
            </a:r>
          </a:p>
        </p:txBody>
      </p:sp>
      <p:sp>
        <p:nvSpPr>
          <p:cNvPr id="26" name="Freccia: Destra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9" name="Freccia: Destra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Tree>
    <p:extLst>
      <p:ext uri="{BB962C8B-B14F-4D97-AF65-F5344CB8AC3E}">
        <p14:creationId xmlns:p14="http://schemas.microsoft.com/office/powerpoint/2010/main" val="47048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quenza temporale">
    <p:spTree>
      <p:nvGrpSpPr>
        <p:cNvPr id="1" name=""/>
        <p:cNvGrpSpPr/>
        <p:nvPr/>
      </p:nvGrpSpPr>
      <p:grpSpPr>
        <a:xfrm>
          <a:off x="0" y="0"/>
          <a:ext cx="0" cy="0"/>
          <a:chOff x="0" y="0"/>
          <a:chExt cx="0" cy="0"/>
        </a:xfrm>
      </p:grpSpPr>
      <p:cxnSp>
        <p:nvCxnSpPr>
          <p:cNvPr id="13" name="Connettore diritto con freccia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Segnaposto testo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it-IT" noProof="0"/>
              <a:t>Anno</a:t>
            </a:r>
          </a:p>
        </p:txBody>
      </p:sp>
      <p:sp>
        <p:nvSpPr>
          <p:cNvPr id="15" name="Segnaposto testo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16" name="Segnaposto testo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17" name="Segnaposto testo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18" name="Segnaposto testo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19" name="Segnaposto testo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it-IT" noProof="0"/>
              <a:t>Anno</a:t>
            </a:r>
          </a:p>
        </p:txBody>
      </p:sp>
      <p:sp>
        <p:nvSpPr>
          <p:cNvPr id="20" name="Segnaposto testo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21" name="Segnaposto testo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22" name="Segnaposto testo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23" name="Segnaposto testo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24" name="Segnaposto testo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25" name="Segnaposto testo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26" name="Segnaposto testo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27" name="Segnaposto testo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28" name="Segnaposto testo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29" name="Segnaposto testo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30" name="Segnaposto testo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31" name="Segnaposto testo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32" name="Segnaposto testo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33" name="Segnaposto testo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34" name="Segnaposto testo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35" name="Segnaposto testo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36" name="Segnaposto testo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37" name="Segnaposto testo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40" name="Segnaposto testo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rtlCol="0" anchor="t"/>
          <a:lstStyle>
            <a:lvl1pPr marL="0" indent="0" algn="ctr">
              <a:buNone/>
              <a:defRPr sz="1600"/>
            </a:lvl1pPr>
          </a:lstStyle>
          <a:p>
            <a:pPr lvl="0" rtl="0"/>
            <a:r>
              <a:rPr lang="it-IT" noProof="0"/>
              <a:t>Titolo elemento</a:t>
            </a:r>
          </a:p>
        </p:txBody>
      </p:sp>
      <p:sp>
        <p:nvSpPr>
          <p:cNvPr id="41" name="Segnaposto testo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rtlCol="0"/>
          <a:lstStyle>
            <a:lvl1pPr marL="0" indent="0" algn="ctr">
              <a:buNone/>
              <a:defRPr sz="1200">
                <a:solidFill>
                  <a:schemeClr val="tx1">
                    <a:lumMod val="50000"/>
                    <a:lumOff val="50000"/>
                  </a:schemeClr>
                </a:solidFill>
              </a:defRPr>
            </a:lvl1pPr>
          </a:lstStyle>
          <a:p>
            <a:pPr lvl="0" rtl="0"/>
            <a:r>
              <a:rPr lang="it-IT" noProof="0"/>
              <a:t>Mese, Anno</a:t>
            </a:r>
          </a:p>
        </p:txBody>
      </p:sp>
      <p:sp>
        <p:nvSpPr>
          <p:cNvPr id="4" name="Titolo 3">
            <a:extLst>
              <a:ext uri="{FF2B5EF4-FFF2-40B4-BE49-F238E27FC236}">
                <a16:creationId xmlns:a16="http://schemas.microsoft.com/office/drawing/2014/main" id="{FF08EDE7-4EEE-467B-88CF-BC73746F06BD}"/>
              </a:ext>
            </a:extLst>
          </p:cNvPr>
          <p:cNvSpPr>
            <a:spLocks noGrp="1"/>
          </p:cNvSpPr>
          <p:nvPr>
            <p:ph type="title"/>
          </p:nvPr>
        </p:nvSpPr>
        <p:spPr/>
        <p:txBody>
          <a:bodyPr rtlCol="0"/>
          <a:lstStyle>
            <a:lvl1pPr rtl="0">
              <a:defRPr/>
            </a:lvl1pPr>
          </a:lstStyle>
          <a:p>
            <a:pPr rtl="0"/>
            <a:r>
              <a:rPr lang="it-IT" noProof="0"/>
              <a:t>Fare clic per modificare lo stile del titolo dello schema</a:t>
            </a:r>
          </a:p>
        </p:txBody>
      </p:sp>
      <p:sp>
        <p:nvSpPr>
          <p:cNvPr id="6" name="Segnaposto piè di pagina 5">
            <a:extLst>
              <a:ext uri="{FF2B5EF4-FFF2-40B4-BE49-F238E27FC236}">
                <a16:creationId xmlns:a16="http://schemas.microsoft.com/office/drawing/2014/main" id="{C4630003-5A43-4FEC-9F17-942E20FB1019}"/>
              </a:ext>
            </a:extLst>
          </p:cNvPr>
          <p:cNvSpPr>
            <a:spLocks noGrp="1"/>
          </p:cNvSpPr>
          <p:nvPr>
            <p:ph type="ftr" sz="quarter" idx="61"/>
          </p:nvPr>
        </p:nvSpPr>
        <p:spPr/>
        <p:txBody>
          <a:bodyPr rtlCol="0"/>
          <a:lstStyle/>
          <a:p>
            <a:pPr rtl="0"/>
            <a:endParaRPr lang="it-IT" noProof="0"/>
          </a:p>
        </p:txBody>
      </p:sp>
      <p:sp>
        <p:nvSpPr>
          <p:cNvPr id="7" name="Segnaposto numero diapositiva 6">
            <a:extLst>
              <a:ext uri="{FF2B5EF4-FFF2-40B4-BE49-F238E27FC236}">
                <a16:creationId xmlns:a16="http://schemas.microsoft.com/office/drawing/2014/main" id="{4F85F567-B041-473A-9947-76AD30DA4B3E}"/>
              </a:ext>
            </a:extLst>
          </p:cNvPr>
          <p:cNvSpPr>
            <a:spLocks noGrp="1"/>
          </p:cNvSpPr>
          <p:nvPr>
            <p:ph type="sldNum" sz="quarter" idx="62"/>
          </p:nvPr>
        </p:nvSpPr>
        <p:spPr/>
        <p:txBody>
          <a:bodyPr rtlCol="0"/>
          <a:lstStyle>
            <a:lvl1pPr algn="ctr">
              <a:defRPr/>
            </a:lvl1pPr>
          </a:lstStyle>
          <a:p>
            <a:pPr rtl="0"/>
            <a:fld id="{B67B645E-C5E5-4727-B977-D372A0AA71D9}" type="slidenum">
              <a:rPr lang="it-IT" noProof="0" smtClean="0"/>
              <a:pPr rtl="0"/>
              <a:t>‹#›</a:t>
            </a:fld>
            <a:endParaRPr lang="it-IT" noProof="0"/>
          </a:p>
        </p:txBody>
      </p:sp>
      <p:sp>
        <p:nvSpPr>
          <p:cNvPr id="39" name="Segnaposto testo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Sottotitolo</a:t>
            </a:r>
          </a:p>
        </p:txBody>
      </p:sp>
    </p:spTree>
    <p:extLst>
      <p:ext uri="{BB962C8B-B14F-4D97-AF65-F5344CB8AC3E}">
        <p14:creationId xmlns:p14="http://schemas.microsoft.com/office/powerpoint/2010/main" val="90900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membri del team">
    <p:spTree>
      <p:nvGrpSpPr>
        <p:cNvPr id="1" name=""/>
        <p:cNvGrpSpPr/>
        <p:nvPr/>
      </p:nvGrpSpPr>
      <p:grpSpPr>
        <a:xfrm>
          <a:off x="0" y="0"/>
          <a:ext cx="0" cy="0"/>
          <a:chOff x="0" y="0"/>
          <a:chExt cx="0" cy="0"/>
        </a:xfrm>
      </p:grpSpPr>
      <p:sp>
        <p:nvSpPr>
          <p:cNvPr id="28" name="Figura a mano libera: Forma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5000"/>
                </a:schemeClr>
              </a:gs>
            </a:gsLst>
            <a:path path="circle">
              <a:fillToRect r="100000" b="100000"/>
            </a:path>
            <a:tileRect l="-100000" t="-100000"/>
          </a:gradFill>
          <a:ln w="9525" cap="flat">
            <a:noFill/>
            <a:prstDash val="solid"/>
            <a:miter/>
          </a:ln>
        </p:spPr>
        <p:txBody>
          <a:bodyPr wrap="square" rtlCol="0" anchor="ctr">
            <a:noAutofit/>
          </a:bodyPr>
          <a:lstStyle/>
          <a:p>
            <a:pPr rtl="0"/>
            <a:endParaRPr lang="it-IT" noProof="0"/>
          </a:p>
        </p:txBody>
      </p:sp>
      <p:sp>
        <p:nvSpPr>
          <p:cNvPr id="29" name="Figura a mano libera: Forma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rtl="0"/>
            <a:endParaRPr lang="it-IT" noProof="0"/>
          </a:p>
        </p:txBody>
      </p:sp>
      <p:sp>
        <p:nvSpPr>
          <p:cNvPr id="27" name="Segnaposto immagine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it-IT" noProof="0"/>
              <a:t>Foto del profilo</a:t>
            </a:r>
          </a:p>
        </p:txBody>
      </p:sp>
      <p:sp>
        <p:nvSpPr>
          <p:cNvPr id="26" name="Segnaposto immagine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it-IT" noProof="0"/>
              <a:t>Foto del profilo</a:t>
            </a:r>
          </a:p>
        </p:txBody>
      </p:sp>
      <p:sp>
        <p:nvSpPr>
          <p:cNvPr id="25" name="Segnaposto immagine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rtl="0"/>
            <a:r>
              <a:rPr lang="it-IT" noProof="0"/>
              <a:t>Foto del profilo</a:t>
            </a:r>
          </a:p>
        </p:txBody>
      </p:sp>
      <p:sp>
        <p:nvSpPr>
          <p:cNvPr id="39" name="Segnaposto testo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rtlCol="0" anchor="b"/>
          <a:lstStyle>
            <a:lvl1pPr marL="0" indent="0" algn="l">
              <a:buFont typeface="Arial" panose="020B0604020202020204" pitchFamily="34" charset="0"/>
              <a:buNone/>
              <a:defRPr sz="2400"/>
            </a:lvl1pPr>
          </a:lstStyle>
          <a:p>
            <a:pPr lvl="0" rtl="0"/>
            <a:r>
              <a:rPr lang="it-IT" noProof="0"/>
              <a:t>Nome</a:t>
            </a:r>
          </a:p>
        </p:txBody>
      </p:sp>
      <p:sp>
        <p:nvSpPr>
          <p:cNvPr id="42" name="Segnaposto testo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rtlCol="0"/>
          <a:lstStyle>
            <a:lvl1pPr marL="0" indent="0" algn="l">
              <a:buNone/>
              <a:defRPr sz="1400">
                <a:solidFill>
                  <a:schemeClr val="tx1">
                    <a:lumMod val="95000"/>
                    <a:lumOff val="5000"/>
                  </a:schemeClr>
                </a:solidFill>
              </a:defRPr>
            </a:lvl1pPr>
          </a:lstStyle>
          <a:p>
            <a:pPr lvl="0" rtl="0"/>
            <a:r>
              <a:rPr lang="it-IT" noProof="0"/>
              <a:t>Breve biografia</a:t>
            </a:r>
          </a:p>
        </p:txBody>
      </p:sp>
      <p:sp>
        <p:nvSpPr>
          <p:cNvPr id="43" name="Segnaposto testo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rtlCol="0"/>
          <a:lstStyle>
            <a:lvl1pPr marL="0" indent="0" algn="l">
              <a:buFont typeface="Arial" panose="020B0604020202020204" pitchFamily="34" charset="0"/>
              <a:buNone/>
              <a:defRPr sz="1400">
                <a:solidFill>
                  <a:schemeClr val="tx1">
                    <a:lumMod val="95000"/>
                    <a:lumOff val="5000"/>
                  </a:schemeClr>
                </a:solidFill>
              </a:defRPr>
            </a:lvl1pPr>
          </a:lstStyle>
          <a:p>
            <a:pPr lvl="0" rtl="0"/>
            <a:r>
              <a:rPr lang="it-IT" noProof="0"/>
              <a:t>Titolo</a:t>
            </a:r>
          </a:p>
        </p:txBody>
      </p:sp>
      <p:sp>
        <p:nvSpPr>
          <p:cNvPr id="45" name="Segnaposto testo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rtlCol="0" anchor="b"/>
          <a:lstStyle>
            <a:lvl1pPr marL="0" indent="0" algn="l">
              <a:buFont typeface="Arial" panose="020B0604020202020204" pitchFamily="34" charset="0"/>
              <a:buNone/>
              <a:defRPr sz="2400"/>
            </a:lvl1pPr>
          </a:lstStyle>
          <a:p>
            <a:pPr lvl="0" rtl="0"/>
            <a:r>
              <a:rPr lang="it-IT" noProof="0"/>
              <a:t>Nome</a:t>
            </a:r>
          </a:p>
        </p:txBody>
      </p:sp>
      <p:sp>
        <p:nvSpPr>
          <p:cNvPr id="46" name="Segnaposto testo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rtlCol="0"/>
          <a:lstStyle>
            <a:lvl1pPr marL="0" indent="0" algn="l">
              <a:buNone/>
              <a:defRPr sz="1400">
                <a:solidFill>
                  <a:schemeClr val="tx1">
                    <a:lumMod val="95000"/>
                    <a:lumOff val="5000"/>
                  </a:schemeClr>
                </a:solidFill>
              </a:defRPr>
            </a:lvl1pPr>
          </a:lstStyle>
          <a:p>
            <a:pPr lvl="0" rtl="0"/>
            <a:r>
              <a:rPr lang="it-IT" noProof="0"/>
              <a:t>Breve biografia</a:t>
            </a:r>
          </a:p>
        </p:txBody>
      </p:sp>
      <p:sp>
        <p:nvSpPr>
          <p:cNvPr id="47" name="Segnaposto testo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rtlCol="0"/>
          <a:lstStyle>
            <a:lvl1pPr marL="0" indent="0" algn="l">
              <a:buFont typeface="Arial" panose="020B0604020202020204" pitchFamily="34" charset="0"/>
              <a:buNone/>
              <a:defRPr sz="1400">
                <a:solidFill>
                  <a:schemeClr val="tx1">
                    <a:lumMod val="95000"/>
                    <a:lumOff val="5000"/>
                  </a:schemeClr>
                </a:solidFill>
              </a:defRPr>
            </a:lvl1pPr>
          </a:lstStyle>
          <a:p>
            <a:pPr lvl="0" rtl="0"/>
            <a:r>
              <a:rPr lang="it-IT" noProof="0"/>
              <a:t>Titolo</a:t>
            </a:r>
          </a:p>
        </p:txBody>
      </p:sp>
      <p:sp>
        <p:nvSpPr>
          <p:cNvPr id="49" name="Segnaposto testo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rtlCol="0" anchor="b"/>
          <a:lstStyle>
            <a:lvl1pPr marL="0" indent="0" algn="l">
              <a:buFont typeface="Arial" panose="020B0604020202020204" pitchFamily="34" charset="0"/>
              <a:buNone/>
              <a:defRPr sz="2400"/>
            </a:lvl1pPr>
          </a:lstStyle>
          <a:p>
            <a:pPr lvl="0" rtl="0"/>
            <a:r>
              <a:rPr lang="it-IT" noProof="0"/>
              <a:t>Nome</a:t>
            </a:r>
          </a:p>
        </p:txBody>
      </p:sp>
      <p:sp>
        <p:nvSpPr>
          <p:cNvPr id="50" name="Segnaposto testo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rtlCol="0"/>
          <a:lstStyle>
            <a:lvl1pPr marL="0" indent="0" algn="l">
              <a:buNone/>
              <a:defRPr sz="1400">
                <a:solidFill>
                  <a:schemeClr val="tx1">
                    <a:lumMod val="95000"/>
                    <a:lumOff val="5000"/>
                  </a:schemeClr>
                </a:solidFill>
              </a:defRPr>
            </a:lvl1pPr>
          </a:lstStyle>
          <a:p>
            <a:pPr lvl="0" rtl="0"/>
            <a:r>
              <a:rPr lang="it-IT" noProof="0"/>
              <a:t>Breve biografia</a:t>
            </a:r>
          </a:p>
        </p:txBody>
      </p:sp>
      <p:sp>
        <p:nvSpPr>
          <p:cNvPr id="51" name="Segnaposto testo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rtlCol="0"/>
          <a:lstStyle>
            <a:lvl1pPr marL="0" indent="0" algn="l">
              <a:buFont typeface="Arial" panose="020B0604020202020204" pitchFamily="34" charset="0"/>
              <a:buNone/>
              <a:defRPr sz="1400">
                <a:solidFill>
                  <a:schemeClr val="tx1">
                    <a:lumMod val="95000"/>
                    <a:lumOff val="5000"/>
                  </a:schemeClr>
                </a:solidFill>
              </a:defRPr>
            </a:lvl1pPr>
          </a:lstStyle>
          <a:p>
            <a:pPr lvl="0" rtl="0"/>
            <a:r>
              <a:rPr lang="it-IT" noProof="0"/>
              <a:t>Titolo</a:t>
            </a:r>
          </a:p>
        </p:txBody>
      </p:sp>
      <p:sp>
        <p:nvSpPr>
          <p:cNvPr id="4" name="Titolo 3">
            <a:extLst>
              <a:ext uri="{FF2B5EF4-FFF2-40B4-BE49-F238E27FC236}">
                <a16:creationId xmlns:a16="http://schemas.microsoft.com/office/drawing/2014/main" id="{2237E213-4C0E-46AD-9E3B-F87160D09349}"/>
              </a:ext>
            </a:extLst>
          </p:cNvPr>
          <p:cNvSpPr>
            <a:spLocks noGrp="1"/>
          </p:cNvSpPr>
          <p:nvPr>
            <p:ph type="title"/>
          </p:nvPr>
        </p:nvSpPr>
        <p:spPr/>
        <p:txBody>
          <a:bodyPr rtlCol="0"/>
          <a:lstStyle>
            <a:lvl1pPr rtl="0">
              <a:defRPr/>
            </a:lvl1pPr>
          </a:lstStyle>
          <a:p>
            <a:pPr rtl="0"/>
            <a:r>
              <a:rPr lang="it-IT" noProof="0"/>
              <a:t>Fare clic per modificare lo stile del titolo dello schema</a:t>
            </a:r>
          </a:p>
        </p:txBody>
      </p:sp>
      <p:sp>
        <p:nvSpPr>
          <p:cNvPr id="6" name="Segnaposto piè di pagina 5">
            <a:extLst>
              <a:ext uri="{FF2B5EF4-FFF2-40B4-BE49-F238E27FC236}">
                <a16:creationId xmlns:a16="http://schemas.microsoft.com/office/drawing/2014/main" id="{C849904D-8239-4368-AB17-342FCD53F7FF}"/>
              </a:ext>
            </a:extLst>
          </p:cNvPr>
          <p:cNvSpPr>
            <a:spLocks noGrp="1"/>
          </p:cNvSpPr>
          <p:nvPr>
            <p:ph type="ftr" sz="quarter" idx="42"/>
          </p:nvPr>
        </p:nvSpPr>
        <p:spPr/>
        <p:txBody>
          <a:bodyPr rtlCol="0"/>
          <a:lstStyle/>
          <a:p>
            <a:pPr rtl="0"/>
            <a:endParaRPr lang="it-IT" noProof="0"/>
          </a:p>
        </p:txBody>
      </p:sp>
      <p:sp>
        <p:nvSpPr>
          <p:cNvPr id="7" name="Segnaposto numero diapositiva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rtlCol="0"/>
          <a:lstStyle>
            <a:lvl1pPr algn="ctr">
              <a:defRPr/>
            </a:lvl1pPr>
          </a:lstStyle>
          <a:p>
            <a:pPr rtl="0"/>
            <a:fld id="{B67B645E-C5E5-4727-B977-D372A0AA71D9}" type="slidenum">
              <a:rPr lang="it-IT" noProof="0" smtClean="0"/>
              <a:pPr rtl="0"/>
              <a:t>‹#›</a:t>
            </a:fld>
            <a:endParaRPr lang="it-IT" noProof="0"/>
          </a:p>
        </p:txBody>
      </p:sp>
      <p:sp>
        <p:nvSpPr>
          <p:cNvPr id="21" name="Segnaposto testo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Sottotitolo</a:t>
            </a:r>
          </a:p>
        </p:txBody>
      </p:sp>
    </p:spTree>
    <p:extLst>
      <p:ext uri="{BB962C8B-B14F-4D97-AF65-F5344CB8AC3E}">
        <p14:creationId xmlns:p14="http://schemas.microsoft.com/office/powerpoint/2010/main" val="32126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membri del team">
    <p:spTree>
      <p:nvGrpSpPr>
        <p:cNvPr id="1" name=""/>
        <p:cNvGrpSpPr/>
        <p:nvPr/>
      </p:nvGrpSpPr>
      <p:grpSpPr>
        <a:xfrm>
          <a:off x="0" y="0"/>
          <a:ext cx="0" cy="0"/>
          <a:chOff x="0" y="0"/>
          <a:chExt cx="0" cy="0"/>
        </a:xfrm>
      </p:grpSpPr>
      <p:grpSp>
        <p:nvGrpSpPr>
          <p:cNvPr id="8" name="Gruppo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igura a mano libera: Forma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rtl="0"/>
              <a:endParaRPr lang="it-IT" noProof="0"/>
            </a:p>
          </p:txBody>
        </p:sp>
        <p:sp>
          <p:nvSpPr>
            <p:cNvPr id="49" name="Figura a mano libera: Forma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rtl="0"/>
              <a:endParaRPr lang="it-IT" noProof="0"/>
            </a:p>
          </p:txBody>
        </p:sp>
      </p:grpSp>
      <p:sp>
        <p:nvSpPr>
          <p:cNvPr id="47" name="Segnaposto immagine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it-IT" noProof="0"/>
              <a:t>Foto del profilo</a:t>
            </a:r>
          </a:p>
        </p:txBody>
      </p:sp>
      <p:sp>
        <p:nvSpPr>
          <p:cNvPr id="46" name="Segnaposto immagine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it-IT" noProof="0"/>
              <a:t>Foto del profilo</a:t>
            </a:r>
          </a:p>
        </p:txBody>
      </p:sp>
      <p:sp>
        <p:nvSpPr>
          <p:cNvPr id="45" name="Segnaposto immagine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it-IT" noProof="0"/>
              <a:t>Foto del profilo</a:t>
            </a:r>
          </a:p>
        </p:txBody>
      </p:sp>
      <p:sp>
        <p:nvSpPr>
          <p:cNvPr id="44" name="Segnaposto immagine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it-IT" noProof="0"/>
              <a:t>Foto del profilo</a:t>
            </a:r>
          </a:p>
        </p:txBody>
      </p:sp>
      <p:sp>
        <p:nvSpPr>
          <p:cNvPr id="43" name="Segnaposto immagine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it-IT" noProof="0"/>
              <a:t>Foto del profilo</a:t>
            </a:r>
          </a:p>
        </p:txBody>
      </p:sp>
      <p:sp>
        <p:nvSpPr>
          <p:cNvPr id="42" name="Segnaposto immagine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rtl="0"/>
            <a:r>
              <a:rPr lang="it-IT" noProof="0"/>
              <a:t>Foto del profilo</a:t>
            </a:r>
          </a:p>
        </p:txBody>
      </p:sp>
      <p:sp>
        <p:nvSpPr>
          <p:cNvPr id="18" name="Segnaposto testo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rtlCol="0" anchor="b"/>
          <a:lstStyle>
            <a:lvl1pPr marL="0" indent="0" algn="l">
              <a:buFont typeface="Arial" panose="020B0604020202020204" pitchFamily="34" charset="0"/>
              <a:buNone/>
              <a:defRPr sz="2400"/>
            </a:lvl1pPr>
          </a:lstStyle>
          <a:p>
            <a:pPr lvl="0" rtl="0"/>
            <a:r>
              <a:rPr lang="it-IT" noProof="0"/>
              <a:t>Nome completo</a:t>
            </a:r>
          </a:p>
        </p:txBody>
      </p:sp>
      <p:sp>
        <p:nvSpPr>
          <p:cNvPr id="19" name="Segnaposto testo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rtlCol="0"/>
          <a:lstStyle>
            <a:lvl1pPr marL="0" indent="0" algn="l">
              <a:buNone/>
              <a:defRPr sz="1400">
                <a:solidFill>
                  <a:schemeClr val="tx1">
                    <a:lumMod val="50000"/>
                    <a:lumOff val="50000"/>
                  </a:schemeClr>
                </a:solidFill>
              </a:defRPr>
            </a:lvl1pPr>
          </a:lstStyle>
          <a:p>
            <a:pPr lvl="0" rtl="0"/>
            <a:r>
              <a:rPr lang="it-IT" noProof="0"/>
              <a:t>Descrizione punto elenco</a:t>
            </a:r>
          </a:p>
        </p:txBody>
      </p:sp>
      <p:sp>
        <p:nvSpPr>
          <p:cNvPr id="36" name="Segnaposto testo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rtlCol="0" anchor="b"/>
          <a:lstStyle>
            <a:lvl1pPr marL="0" indent="0" algn="l">
              <a:buFont typeface="Arial" panose="020B0604020202020204" pitchFamily="34" charset="0"/>
              <a:buNone/>
              <a:defRPr sz="2400"/>
            </a:lvl1pPr>
          </a:lstStyle>
          <a:p>
            <a:pPr lvl="0" rtl="0"/>
            <a:r>
              <a:rPr lang="it-IT" noProof="0"/>
              <a:t>Nome completo</a:t>
            </a:r>
          </a:p>
        </p:txBody>
      </p:sp>
      <p:sp>
        <p:nvSpPr>
          <p:cNvPr id="37" name="Segnaposto testo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rtlCol="0"/>
          <a:lstStyle>
            <a:lvl1pPr marL="0" indent="0" algn="l">
              <a:buNone/>
              <a:defRPr sz="1400">
                <a:solidFill>
                  <a:schemeClr val="tx1">
                    <a:lumMod val="50000"/>
                    <a:lumOff val="50000"/>
                  </a:schemeClr>
                </a:solidFill>
              </a:defRPr>
            </a:lvl1pPr>
          </a:lstStyle>
          <a:p>
            <a:pPr lvl="0" rtl="0"/>
            <a:r>
              <a:rPr lang="it-IT" noProof="0"/>
              <a:t>Descrizione punto elenco</a:t>
            </a:r>
          </a:p>
        </p:txBody>
      </p:sp>
      <p:sp>
        <p:nvSpPr>
          <p:cNvPr id="40" name="Segnaposto testo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rtlCol="0" anchor="b"/>
          <a:lstStyle>
            <a:lvl1pPr marL="0" indent="0" algn="l">
              <a:buFont typeface="Arial" panose="020B0604020202020204" pitchFamily="34" charset="0"/>
              <a:buNone/>
              <a:defRPr sz="2400"/>
            </a:lvl1pPr>
          </a:lstStyle>
          <a:p>
            <a:pPr lvl="0" rtl="0"/>
            <a:r>
              <a:rPr lang="it-IT" noProof="0"/>
              <a:t>Nome completo</a:t>
            </a:r>
          </a:p>
        </p:txBody>
      </p:sp>
      <p:sp>
        <p:nvSpPr>
          <p:cNvPr id="41" name="Segnaposto testo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rtlCol="0"/>
          <a:lstStyle>
            <a:lvl1pPr marL="0" indent="0" algn="l">
              <a:buNone/>
              <a:defRPr sz="1400">
                <a:solidFill>
                  <a:schemeClr val="tx1">
                    <a:lumMod val="50000"/>
                    <a:lumOff val="50000"/>
                  </a:schemeClr>
                </a:solidFill>
              </a:defRPr>
            </a:lvl1pPr>
          </a:lstStyle>
          <a:p>
            <a:pPr lvl="0" rtl="0"/>
            <a:r>
              <a:rPr lang="it-IT" noProof="0"/>
              <a:t>Descrizione punto elenco</a:t>
            </a:r>
          </a:p>
        </p:txBody>
      </p:sp>
      <p:sp>
        <p:nvSpPr>
          <p:cNvPr id="52" name="Segnaposto testo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rtlCol="0" anchor="b"/>
          <a:lstStyle>
            <a:lvl1pPr marL="0" indent="0" algn="l">
              <a:buFont typeface="Arial" panose="020B0604020202020204" pitchFamily="34" charset="0"/>
              <a:buNone/>
              <a:defRPr sz="2400"/>
            </a:lvl1pPr>
          </a:lstStyle>
          <a:p>
            <a:pPr lvl="0" rtl="0"/>
            <a:r>
              <a:rPr lang="it-IT" noProof="0"/>
              <a:t>Nome completo</a:t>
            </a:r>
          </a:p>
        </p:txBody>
      </p:sp>
      <p:sp>
        <p:nvSpPr>
          <p:cNvPr id="53" name="Segnaposto testo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rtlCol="0"/>
          <a:lstStyle>
            <a:lvl1pPr marL="0" indent="0" algn="l">
              <a:buNone/>
              <a:defRPr sz="1400">
                <a:solidFill>
                  <a:schemeClr val="tx1">
                    <a:lumMod val="50000"/>
                    <a:lumOff val="50000"/>
                  </a:schemeClr>
                </a:solidFill>
              </a:defRPr>
            </a:lvl1pPr>
          </a:lstStyle>
          <a:p>
            <a:pPr lvl="0" rtl="0"/>
            <a:r>
              <a:rPr lang="it-IT" noProof="0"/>
              <a:t>Descrizione punto elenco</a:t>
            </a:r>
          </a:p>
        </p:txBody>
      </p:sp>
      <p:sp>
        <p:nvSpPr>
          <p:cNvPr id="57" name="Segnaposto testo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rtlCol="0" anchor="b"/>
          <a:lstStyle>
            <a:lvl1pPr marL="0" indent="0" algn="l">
              <a:buFont typeface="Arial" panose="020B0604020202020204" pitchFamily="34" charset="0"/>
              <a:buNone/>
              <a:defRPr sz="2400"/>
            </a:lvl1pPr>
          </a:lstStyle>
          <a:p>
            <a:pPr lvl="0" rtl="0"/>
            <a:r>
              <a:rPr lang="it-IT" noProof="0"/>
              <a:t>Nome completo</a:t>
            </a:r>
          </a:p>
        </p:txBody>
      </p:sp>
      <p:sp>
        <p:nvSpPr>
          <p:cNvPr id="58" name="Segnaposto testo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rtlCol="0"/>
          <a:lstStyle>
            <a:lvl1pPr marL="0" indent="0" algn="l">
              <a:buNone/>
              <a:defRPr sz="1400">
                <a:solidFill>
                  <a:schemeClr val="tx1">
                    <a:lumMod val="50000"/>
                    <a:lumOff val="50000"/>
                  </a:schemeClr>
                </a:solidFill>
              </a:defRPr>
            </a:lvl1pPr>
          </a:lstStyle>
          <a:p>
            <a:pPr lvl="0" rtl="0"/>
            <a:r>
              <a:rPr lang="it-IT" noProof="0"/>
              <a:t>Descrizione punto elenco</a:t>
            </a:r>
          </a:p>
        </p:txBody>
      </p:sp>
      <p:sp>
        <p:nvSpPr>
          <p:cNvPr id="59" name="Segnaposto testo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rtlCol="0" anchor="b"/>
          <a:lstStyle>
            <a:lvl1pPr marL="0" indent="0" algn="l">
              <a:buFont typeface="Arial" panose="020B0604020202020204" pitchFamily="34" charset="0"/>
              <a:buNone/>
              <a:defRPr sz="2400"/>
            </a:lvl1pPr>
          </a:lstStyle>
          <a:p>
            <a:pPr lvl="0" rtl="0"/>
            <a:r>
              <a:rPr lang="it-IT" noProof="0"/>
              <a:t>Nome completo</a:t>
            </a:r>
          </a:p>
        </p:txBody>
      </p:sp>
      <p:sp>
        <p:nvSpPr>
          <p:cNvPr id="60" name="Segnaposto testo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rtlCol="0"/>
          <a:lstStyle>
            <a:lvl1pPr marL="0" indent="0" algn="l">
              <a:buNone/>
              <a:defRPr sz="1400">
                <a:solidFill>
                  <a:schemeClr val="tx1">
                    <a:lumMod val="50000"/>
                    <a:lumOff val="50000"/>
                  </a:schemeClr>
                </a:solidFill>
              </a:defRPr>
            </a:lvl1pPr>
          </a:lstStyle>
          <a:p>
            <a:pPr lvl="0" rtl="0"/>
            <a:r>
              <a:rPr lang="it-IT" noProof="0"/>
              <a:t>Descrizione punto elenco</a:t>
            </a:r>
          </a:p>
        </p:txBody>
      </p:sp>
      <p:sp>
        <p:nvSpPr>
          <p:cNvPr id="4" name="Titolo 3">
            <a:extLst>
              <a:ext uri="{FF2B5EF4-FFF2-40B4-BE49-F238E27FC236}">
                <a16:creationId xmlns:a16="http://schemas.microsoft.com/office/drawing/2014/main" id="{1F95F1F7-9083-4904-84DE-45613FFE595C}"/>
              </a:ext>
            </a:extLst>
          </p:cNvPr>
          <p:cNvSpPr>
            <a:spLocks noGrp="1"/>
          </p:cNvSpPr>
          <p:nvPr>
            <p:ph type="title"/>
          </p:nvPr>
        </p:nvSpPr>
        <p:spPr/>
        <p:txBody>
          <a:bodyPr rtlCol="0"/>
          <a:lstStyle>
            <a:lvl1pPr rtl="0">
              <a:defRPr/>
            </a:lvl1pPr>
          </a:lstStyle>
          <a:p>
            <a:pPr rtl="0"/>
            <a:r>
              <a:rPr lang="it-IT" noProof="0"/>
              <a:t>Fare clic per modificare lo stile del titolo dello schema</a:t>
            </a:r>
          </a:p>
        </p:txBody>
      </p:sp>
      <p:sp>
        <p:nvSpPr>
          <p:cNvPr id="6" name="Segnaposto piè di pagina 5">
            <a:extLst>
              <a:ext uri="{FF2B5EF4-FFF2-40B4-BE49-F238E27FC236}">
                <a16:creationId xmlns:a16="http://schemas.microsoft.com/office/drawing/2014/main" id="{FB3D0B9A-C8E8-493F-8E91-FA4BB27406D2}"/>
              </a:ext>
            </a:extLst>
          </p:cNvPr>
          <p:cNvSpPr>
            <a:spLocks noGrp="1"/>
          </p:cNvSpPr>
          <p:nvPr>
            <p:ph type="ftr" sz="quarter" idx="62"/>
          </p:nvPr>
        </p:nvSpPr>
        <p:spPr/>
        <p:txBody>
          <a:bodyPr rtlCol="0"/>
          <a:lstStyle/>
          <a:p>
            <a:pPr rtl="0"/>
            <a:endParaRPr lang="it-IT" noProof="0"/>
          </a:p>
        </p:txBody>
      </p:sp>
      <p:sp>
        <p:nvSpPr>
          <p:cNvPr id="7" name="Segnaposto numero diapositiva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rtlCol="0"/>
          <a:lstStyle>
            <a:lvl1pPr algn="ctr">
              <a:defRPr/>
            </a:lvl1pPr>
          </a:lstStyle>
          <a:p>
            <a:pPr rtl="0"/>
            <a:fld id="{B67B645E-C5E5-4727-B977-D372A0AA71D9}" type="slidenum">
              <a:rPr lang="it-IT" noProof="0" smtClean="0"/>
              <a:pPr rtl="0"/>
              <a:t>‹#›</a:t>
            </a:fld>
            <a:endParaRPr lang="it-IT" noProof="0"/>
          </a:p>
        </p:txBody>
      </p:sp>
      <p:sp>
        <p:nvSpPr>
          <p:cNvPr id="27" name="Segnaposto testo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Sottotitolo</a:t>
            </a:r>
          </a:p>
        </p:txBody>
      </p:sp>
    </p:spTree>
    <p:extLst>
      <p:ext uri="{BB962C8B-B14F-4D97-AF65-F5344CB8AC3E}">
        <p14:creationId xmlns:p14="http://schemas.microsoft.com/office/powerpoint/2010/main" val="321289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Intestazione della sezione con immagine">
    <p:bg bwMode="grayWhite">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igura a mano libera: Forma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pPr rtl="0"/>
            <a:endParaRPr lang="it-IT" noProof="0"/>
          </a:p>
        </p:txBody>
      </p:sp>
      <p:sp>
        <p:nvSpPr>
          <p:cNvPr id="11" name="Figura a mano libera: Forma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pPr rtl="0"/>
            <a:endParaRPr lang="it-IT" noProof="0"/>
          </a:p>
        </p:txBody>
      </p:sp>
      <p:sp>
        <p:nvSpPr>
          <p:cNvPr id="2" name="Titolo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rtlCol="0"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pPr rtl="0"/>
            <a:r>
              <a:rPr lang="it-IT" noProof="0"/>
              <a:t>Grazie </a:t>
            </a:r>
            <a:br>
              <a:rPr lang="it-IT" noProof="0"/>
            </a:br>
            <a:r>
              <a:rPr lang="it-IT" noProof="0"/>
              <a:t>mille</a:t>
            </a:r>
          </a:p>
        </p:txBody>
      </p:sp>
      <p:sp>
        <p:nvSpPr>
          <p:cNvPr id="7" name="Segnaposto piè di pagina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rtlCol="0"/>
          <a:lstStyle>
            <a:lvl1pPr>
              <a:defRPr>
                <a:solidFill>
                  <a:schemeClr val="bg1"/>
                </a:solidFill>
              </a:defRPr>
            </a:lvl1pPr>
          </a:lstStyle>
          <a:p>
            <a:pPr rtl="0"/>
            <a:endParaRPr lang="it-IT" noProof="0"/>
          </a:p>
        </p:txBody>
      </p:sp>
      <p:sp>
        <p:nvSpPr>
          <p:cNvPr id="10" name="Segnaposto numero diapositiva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rtlCol="0"/>
          <a:lstStyle>
            <a:lvl1pPr>
              <a:defRPr>
                <a:solidFill>
                  <a:schemeClr val="bg1"/>
                </a:solidFill>
              </a:defRPr>
            </a:lvl1pPr>
          </a:lstStyle>
          <a:p>
            <a:pPr rtl="0"/>
            <a:fld id="{B67B645E-C5E5-4727-B977-D372A0AA71D9}" type="slidenum">
              <a:rPr lang="it-IT" noProof="0" smtClean="0"/>
              <a:pPr rtl="0"/>
              <a:t>‹#›</a:t>
            </a:fld>
            <a:endParaRPr lang="it-IT" noProof="0"/>
          </a:p>
        </p:txBody>
      </p:sp>
      <p:sp>
        <p:nvSpPr>
          <p:cNvPr id="9" name="Sottotitolo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rtlCol="0"/>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Nome completo</a:t>
            </a:r>
          </a:p>
        </p:txBody>
      </p:sp>
      <p:sp>
        <p:nvSpPr>
          <p:cNvPr id="12" name="Segnaposto testo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rtlCol="0"/>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Telefono</a:t>
            </a:r>
          </a:p>
        </p:txBody>
      </p:sp>
      <p:sp>
        <p:nvSpPr>
          <p:cNvPr id="13" name="Segnaposto testo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rtlCol="0"/>
          <a:lstStyle>
            <a:lvl1pPr marL="0" indent="0" algn="r">
              <a:buNone/>
              <a:defRPr sz="1600">
                <a:solidFill>
                  <a:schemeClr val="bg1"/>
                </a:solidFill>
              </a:defRPr>
            </a:lvl1pPr>
          </a:lstStyle>
          <a:p>
            <a:pPr lvl="0" rtl="0"/>
            <a:r>
              <a:rPr lang="it-IT" noProof="0"/>
              <a:t>Posta elettronica</a:t>
            </a:r>
          </a:p>
        </p:txBody>
      </p:sp>
      <p:sp>
        <p:nvSpPr>
          <p:cNvPr id="15" name="Segnaposto testo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rtlCol="0"/>
          <a:lstStyle>
            <a:lvl1pPr marL="0" indent="0" algn="r">
              <a:buNone/>
              <a:defRPr sz="1600">
                <a:solidFill>
                  <a:schemeClr val="bg1"/>
                </a:solidFill>
              </a:defRPr>
            </a:lvl1pPr>
          </a:lstStyle>
          <a:p>
            <a:pPr lvl="0" rtl="0"/>
            <a:r>
              <a:rPr lang="it-IT" noProof="0"/>
              <a:t>Sito Web</a:t>
            </a:r>
          </a:p>
        </p:txBody>
      </p:sp>
    </p:spTree>
    <p:extLst>
      <p:ext uri="{BB962C8B-B14F-4D97-AF65-F5344CB8AC3E}">
        <p14:creationId xmlns:p14="http://schemas.microsoft.com/office/powerpoint/2010/main" val="3658187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1" name="Figura a mano libera: Forma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7000">
                <a:schemeClr val="accent1">
                  <a:alpha val="81000"/>
                </a:schemeClr>
              </a:gs>
              <a:gs pos="100000">
                <a:schemeClr val="bg1">
                  <a:lumMod val="95000"/>
                </a:schemeClr>
              </a:gs>
            </a:gsLst>
            <a:path path="circle">
              <a:fillToRect l="100000" b="100000"/>
            </a:path>
            <a:tileRect t="-100000" r="-100000"/>
          </a:gradFill>
          <a:ln w="9525" cap="flat">
            <a:noFill/>
            <a:prstDash val="solid"/>
            <a:miter/>
          </a:ln>
        </p:spPr>
        <p:txBody>
          <a:bodyPr wrap="square" rtlCol="0" anchor="ctr">
            <a:noAutofit/>
          </a:bodyPr>
          <a:lstStyle/>
          <a:p>
            <a:pPr rtl="0"/>
            <a:endParaRPr lang="it-IT" noProof="0"/>
          </a:p>
        </p:txBody>
      </p:sp>
      <p:sp>
        <p:nvSpPr>
          <p:cNvPr id="2" name="Titolo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rtlCol="0" anchor="b"/>
          <a:lstStyle>
            <a:lvl1pPr algn="r">
              <a:lnSpc>
                <a:spcPts val="5000"/>
              </a:lnSpc>
              <a:defRPr sz="4400" cap="all" baseline="0">
                <a:solidFill>
                  <a:schemeClr val="bg1"/>
                </a:solidFill>
              </a:defRPr>
            </a:lvl1pPr>
          </a:lstStyle>
          <a:p>
            <a:pPr rtl="0"/>
            <a:r>
              <a:rPr lang="it-IT" noProof="0"/>
              <a:t>Fare clic per modificare lo stile del titolo dello schema</a:t>
            </a:r>
          </a:p>
        </p:txBody>
      </p:sp>
      <p:sp>
        <p:nvSpPr>
          <p:cNvPr id="3" name="Sottotitolo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rtlCol="0"/>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spTree>
    <p:extLst>
      <p:ext uri="{BB962C8B-B14F-4D97-AF65-F5344CB8AC3E}">
        <p14:creationId xmlns:p14="http://schemas.microsoft.com/office/powerpoint/2010/main" val="33378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con immagin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2" name="Figura a mano libera: Forma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71000"/>
                </a:schemeClr>
              </a:gs>
            </a:gsLst>
            <a:path path="circle">
              <a:fillToRect l="100000" b="100000"/>
            </a:path>
          </a:gradFill>
          <a:ln w="9525" cap="flat">
            <a:noFill/>
            <a:prstDash val="solid"/>
            <a:miter/>
          </a:ln>
        </p:spPr>
        <p:txBody>
          <a:bodyPr rtlCol="0" anchor="ctr"/>
          <a:lstStyle/>
          <a:p>
            <a:pPr rtl="0"/>
            <a:endParaRPr lang="it-IT" noProof="0"/>
          </a:p>
        </p:txBody>
      </p:sp>
      <p:sp>
        <p:nvSpPr>
          <p:cNvPr id="2" name="Titolo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rtlCol="0" anchor="b"/>
          <a:lstStyle>
            <a:lvl1pPr algn="r">
              <a:lnSpc>
                <a:spcPts val="5000"/>
              </a:lnSpc>
              <a:defRPr sz="4400" cap="all" baseline="0">
                <a:solidFill>
                  <a:schemeClr val="bg1"/>
                </a:solidFill>
              </a:defRPr>
            </a:lvl1pPr>
          </a:lstStyle>
          <a:p>
            <a:pPr rtl="0"/>
            <a:r>
              <a:rPr lang="it-IT" noProof="0"/>
              <a:t>Fare clic per modificare lo stile del titolo dello schema</a:t>
            </a:r>
          </a:p>
        </p:txBody>
      </p:sp>
      <p:sp>
        <p:nvSpPr>
          <p:cNvPr id="3" name="Sottotitolo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rtlCol="0"/>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sp>
        <p:nvSpPr>
          <p:cNvPr id="9" name="Segnaposto immagine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rtlCol="0" anchor="ctr">
            <a:noAutofit/>
          </a:bodyPr>
          <a:lstStyle>
            <a:lvl1pPr marL="0" indent="0" algn="ctr">
              <a:buNone/>
              <a:defRPr i="1">
                <a:solidFill>
                  <a:schemeClr val="bg1"/>
                </a:solidFill>
              </a:defRPr>
            </a:lvl1pPr>
          </a:lstStyle>
          <a:p>
            <a:pPr rtl="0"/>
            <a:r>
              <a:rPr lang="it-IT" noProof="0"/>
              <a:t>Inserire o trascinare la foto</a:t>
            </a:r>
          </a:p>
        </p:txBody>
      </p:sp>
    </p:spTree>
    <p:extLst>
      <p:ext uri="{BB962C8B-B14F-4D97-AF65-F5344CB8AC3E}">
        <p14:creationId xmlns:p14="http://schemas.microsoft.com/office/powerpoint/2010/main" val="163065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estazione della sezione con immagine">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igura a mano libera: Forma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000">
                <a:schemeClr val="tx2">
                  <a:lumMod val="20000"/>
                  <a:lumOff val="80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rtl="0"/>
            <a:endParaRPr lang="it-IT" noProof="0"/>
          </a:p>
        </p:txBody>
      </p:sp>
      <p:sp>
        <p:nvSpPr>
          <p:cNvPr id="2" name="Titolo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rtlCol="0"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pPr rtl="0"/>
            <a:r>
              <a:rPr lang="it-IT" noProof="0"/>
              <a:t>Fare clic per modificare lo stile del titolo dello schema</a:t>
            </a:r>
          </a:p>
        </p:txBody>
      </p:sp>
      <p:sp>
        <p:nvSpPr>
          <p:cNvPr id="3" name="Segnaposto testo 2">
            <a:extLst>
              <a:ext uri="{FF2B5EF4-FFF2-40B4-BE49-F238E27FC236}">
                <a16:creationId xmlns:a16="http://schemas.microsoft.com/office/drawing/2014/main" id="{EAED843F-E518-4C3A-9F72-BFFB38250F53}"/>
              </a:ext>
            </a:extLst>
          </p:cNvPr>
          <p:cNvSpPr>
            <a:spLocks noGrp="1"/>
          </p:cNvSpPr>
          <p:nvPr>
            <p:ph type="body" idx="1"/>
          </p:nvPr>
        </p:nvSpPr>
        <p:spPr>
          <a:xfrm>
            <a:off x="504000" y="5076000"/>
            <a:ext cx="4793714" cy="1047600"/>
          </a:xfrm>
        </p:spPr>
        <p:txBody>
          <a:bodyPr rtlCol="0"/>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a:t>Fare clic per modificare gli stili del testo dello schema</a:t>
            </a:r>
          </a:p>
        </p:txBody>
      </p:sp>
      <p:sp>
        <p:nvSpPr>
          <p:cNvPr id="7" name="Segnaposto piè di pagina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rtlCol="0"/>
          <a:lstStyle>
            <a:lvl1pPr>
              <a:defRPr>
                <a:solidFill>
                  <a:schemeClr val="bg1"/>
                </a:solidFill>
              </a:defRPr>
            </a:lvl1pPr>
          </a:lstStyle>
          <a:p>
            <a:pPr rtl="0"/>
            <a:endParaRPr lang="it-IT" noProof="0"/>
          </a:p>
        </p:txBody>
      </p:sp>
      <p:sp>
        <p:nvSpPr>
          <p:cNvPr id="10" name="Segnaposto numero diapositiva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rtlCol="0"/>
          <a:lstStyle/>
          <a:p>
            <a:pPr algn="ctr" rtl="0"/>
            <a:fld id="{B67B645E-C5E5-4727-B977-D372A0AA71D9}" type="slidenum">
              <a:rPr lang="it-IT" noProof="0" smtClean="0"/>
              <a:pPr algn="ctr" rtl="0"/>
              <a:t>‹#›</a:t>
            </a:fld>
            <a:endParaRPr lang="it-IT" noProof="0"/>
          </a:p>
        </p:txBody>
      </p:sp>
      <p:sp>
        <p:nvSpPr>
          <p:cNvPr id="12" name="Figura a mano libera: Forma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96000"/>
                </a:schemeClr>
              </a:gs>
            </a:gsLst>
            <a:path path="circle">
              <a:fillToRect l="100000" b="100000"/>
            </a:path>
          </a:gradFill>
          <a:ln w="9525" cap="flat">
            <a:noFill/>
            <a:prstDash val="solid"/>
            <a:miter/>
          </a:ln>
        </p:spPr>
        <p:txBody>
          <a:bodyPr rtlCol="0" anchor="ctr"/>
          <a:lstStyle/>
          <a:p>
            <a:pPr rtl="0"/>
            <a:endParaRPr lang="it-IT" noProof="0"/>
          </a:p>
        </p:txBody>
      </p:sp>
      <p:sp>
        <p:nvSpPr>
          <p:cNvPr id="13" name="Segnaposto immagine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rtlCol="0" anchor="ctr">
            <a:noAutofit/>
          </a:bodyPr>
          <a:lstStyle>
            <a:lvl1pPr marL="0" indent="0" algn="ctr">
              <a:buNone/>
              <a:defRPr i="1">
                <a:solidFill>
                  <a:schemeClr val="bg1"/>
                </a:solidFill>
              </a:defRPr>
            </a:lvl1pPr>
          </a:lstStyle>
          <a:p>
            <a:pPr rtl="0"/>
            <a:r>
              <a:rPr lang="it-IT" noProof="0"/>
              <a:t>Inserire o trascinare la foto</a:t>
            </a:r>
          </a:p>
        </p:txBody>
      </p:sp>
    </p:spTree>
    <p:extLst>
      <p:ext uri="{BB962C8B-B14F-4D97-AF65-F5344CB8AC3E}">
        <p14:creationId xmlns:p14="http://schemas.microsoft.com/office/powerpoint/2010/main" val="741885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con immagine">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igura a mano libera: Forma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94000">
                <a:schemeClr val="accent1"/>
              </a:gs>
            </a:gsLst>
            <a:path path="circle">
              <a:fillToRect l="100000" b="100000"/>
            </a:path>
            <a:tileRect t="-100000" r="-100000"/>
          </a:gradFill>
          <a:ln w="9525" cap="flat">
            <a:noFill/>
            <a:prstDash val="solid"/>
            <a:miter/>
          </a:ln>
        </p:spPr>
        <p:txBody>
          <a:bodyPr wrap="square" rtlCol="0" anchor="ctr">
            <a:noAutofit/>
          </a:bodyPr>
          <a:lstStyle/>
          <a:p>
            <a:pPr rtl="0"/>
            <a:endParaRPr lang="it-IT" noProof="0"/>
          </a:p>
        </p:txBody>
      </p:sp>
      <p:sp>
        <p:nvSpPr>
          <p:cNvPr id="11" name="Figura a mano libera: Forma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pPr rtl="0"/>
            <a:endParaRPr lang="it-IT" noProof="0"/>
          </a:p>
        </p:txBody>
      </p:sp>
      <p:sp>
        <p:nvSpPr>
          <p:cNvPr id="2" name="Titolo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rtlCol="0"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pPr rtl="0"/>
            <a:r>
              <a:rPr lang="it-IT" noProof="0"/>
              <a:t>Fare clic per modificare lo stile del titolo dello schema</a:t>
            </a:r>
          </a:p>
        </p:txBody>
      </p:sp>
      <p:sp>
        <p:nvSpPr>
          <p:cNvPr id="3" name="Segnaposto testo 2">
            <a:extLst>
              <a:ext uri="{FF2B5EF4-FFF2-40B4-BE49-F238E27FC236}">
                <a16:creationId xmlns:a16="http://schemas.microsoft.com/office/drawing/2014/main" id="{EAED843F-E518-4C3A-9F72-BFFB38250F53}"/>
              </a:ext>
            </a:extLst>
          </p:cNvPr>
          <p:cNvSpPr>
            <a:spLocks noGrp="1"/>
          </p:cNvSpPr>
          <p:nvPr>
            <p:ph type="body" idx="1"/>
          </p:nvPr>
        </p:nvSpPr>
        <p:spPr>
          <a:xfrm>
            <a:off x="504000" y="3968188"/>
            <a:ext cx="4793714" cy="1047600"/>
          </a:xfrm>
        </p:spPr>
        <p:txBody>
          <a:bodyPr rtlCol="0"/>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a:t>Fare clic per modificare gli stili del testo dello schema</a:t>
            </a:r>
          </a:p>
        </p:txBody>
      </p:sp>
      <p:sp>
        <p:nvSpPr>
          <p:cNvPr id="7" name="Segnaposto piè di pagina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rtlCol="0"/>
          <a:lstStyle>
            <a:lvl1pPr>
              <a:defRPr>
                <a:solidFill>
                  <a:schemeClr val="bg1"/>
                </a:solidFill>
              </a:defRPr>
            </a:lvl1pPr>
          </a:lstStyle>
          <a:p>
            <a:pPr rtl="0"/>
            <a:endParaRPr lang="it-IT" noProof="0"/>
          </a:p>
        </p:txBody>
      </p:sp>
      <p:sp>
        <p:nvSpPr>
          <p:cNvPr id="10" name="Segnaposto numero diapositiva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rtlCol="0"/>
          <a:lstStyle>
            <a:lvl1pPr>
              <a:defRPr>
                <a:solidFill>
                  <a:schemeClr val="tx1"/>
                </a:solidFill>
              </a:defRPr>
            </a:lvl1pPr>
          </a:lstStyle>
          <a:p>
            <a:pPr algn="ctr" rtl="0"/>
            <a:fld id="{B67B645E-C5E5-4727-B977-D372A0AA71D9}" type="slidenum">
              <a:rPr lang="it-IT" noProof="0" smtClean="0"/>
              <a:pPr algn="ctr" rtl="0"/>
              <a:t>‹#›</a:t>
            </a:fld>
            <a:endParaRPr lang="it-IT" noProof="0"/>
          </a:p>
        </p:txBody>
      </p:sp>
    </p:spTree>
    <p:extLst>
      <p:ext uri="{BB962C8B-B14F-4D97-AF65-F5344CB8AC3E}">
        <p14:creationId xmlns:p14="http://schemas.microsoft.com/office/powerpoint/2010/main" val="1535501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rtl="0">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Titolo 5">
            <a:extLst>
              <a:ext uri="{FF2B5EF4-FFF2-40B4-BE49-F238E27FC236}">
                <a16:creationId xmlns:a16="http://schemas.microsoft.com/office/drawing/2014/main" id="{703B4A2F-5217-4795-8F6B-BFD7CF459B1C}"/>
              </a:ext>
            </a:extLst>
          </p:cNvPr>
          <p:cNvSpPr>
            <a:spLocks noGrp="1"/>
          </p:cNvSpPr>
          <p:nvPr>
            <p:ph type="title"/>
          </p:nvPr>
        </p:nvSpPr>
        <p:spPr/>
        <p:txBody>
          <a:bodyPr rtlCol="0"/>
          <a:lstStyle>
            <a:lvl1pPr rtl="0">
              <a:defRPr/>
            </a:lvl1pPr>
          </a:lstStyle>
          <a:p>
            <a:pPr rtl="0"/>
            <a:r>
              <a:rPr lang="it-IT" noProof="0"/>
              <a:t>Fare clic per modificare lo stile del titolo dello schema</a:t>
            </a:r>
          </a:p>
        </p:txBody>
      </p:sp>
      <p:sp>
        <p:nvSpPr>
          <p:cNvPr id="7" name="Segnaposto piè di pagina 6">
            <a:extLst>
              <a:ext uri="{FF2B5EF4-FFF2-40B4-BE49-F238E27FC236}">
                <a16:creationId xmlns:a16="http://schemas.microsoft.com/office/drawing/2014/main" id="{332C6E1E-0AF9-4CBB-8AF8-AE4DF400FCA8}"/>
              </a:ext>
            </a:extLst>
          </p:cNvPr>
          <p:cNvSpPr>
            <a:spLocks noGrp="1"/>
          </p:cNvSpPr>
          <p:nvPr>
            <p:ph type="ftr" sz="quarter" idx="10"/>
          </p:nvPr>
        </p:nvSpPr>
        <p:spPr/>
        <p:txBody>
          <a:bodyPr rtlCol="0"/>
          <a:lstStyle/>
          <a:p>
            <a:pPr rtl="0"/>
            <a:endParaRPr lang="it-IT" noProof="0"/>
          </a:p>
        </p:txBody>
      </p:sp>
      <p:sp>
        <p:nvSpPr>
          <p:cNvPr id="8" name="Segnaposto numero diapositiva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rtlCol="0"/>
          <a:lstStyle/>
          <a:p>
            <a:pPr algn="ctr" rtl="0"/>
            <a:fld id="{B67B645E-C5E5-4727-B977-D372A0AA71D9}" type="slidenum">
              <a:rPr lang="it-IT" noProof="0" smtClean="0"/>
              <a:pPr algn="ctr" rtl="0"/>
              <a:t>‹#›</a:t>
            </a:fld>
            <a:endParaRPr lang="it-IT" noProof="0"/>
          </a:p>
        </p:txBody>
      </p:sp>
    </p:spTree>
    <p:extLst>
      <p:ext uri="{BB962C8B-B14F-4D97-AF65-F5344CB8AC3E}">
        <p14:creationId xmlns:p14="http://schemas.microsoft.com/office/powerpoint/2010/main" val="17345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 punti elenco come icone">
    <p:spTree>
      <p:nvGrpSpPr>
        <p:cNvPr id="1" name=""/>
        <p:cNvGrpSpPr/>
        <p:nvPr/>
      </p:nvGrpSpPr>
      <p:grpSpPr>
        <a:xfrm>
          <a:off x="0" y="0"/>
          <a:ext cx="0" cy="0"/>
          <a:chOff x="0" y="0"/>
          <a:chExt cx="0" cy="0"/>
        </a:xfrm>
      </p:grpSpPr>
      <p:sp>
        <p:nvSpPr>
          <p:cNvPr id="275" name="Figura a mano libera: Forma 274">
            <a:extLst>
              <a:ext uri="{FF2B5EF4-FFF2-40B4-BE49-F238E27FC236}">
                <a16:creationId xmlns:a16="http://schemas.microsoft.com/office/drawing/2014/main"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rtl="0"/>
            <a:endParaRPr lang="it-IT" noProof="0"/>
          </a:p>
        </p:txBody>
      </p:sp>
      <p:sp>
        <p:nvSpPr>
          <p:cNvPr id="276" name="Figura a mano libera: Forma 275">
            <a:extLst>
              <a:ext uri="{FF2B5EF4-FFF2-40B4-BE49-F238E27FC236}">
                <a16:creationId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pPr rtl="0"/>
            <a:endParaRPr lang="it-IT" noProof="0"/>
          </a:p>
        </p:txBody>
      </p:sp>
      <p:sp>
        <p:nvSpPr>
          <p:cNvPr id="143" name="Figura a mano libera: Forma 142">
            <a:extLst>
              <a:ext uri="{FF2B5EF4-FFF2-40B4-BE49-F238E27FC236}">
                <a16:creationId xmlns:a16="http://schemas.microsoft.com/office/drawing/2014/main"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rtl="0"/>
            <a:endParaRPr lang="it-IT" noProof="0"/>
          </a:p>
        </p:txBody>
      </p:sp>
      <p:sp>
        <p:nvSpPr>
          <p:cNvPr id="163" name="Figura a mano libera: Forma 162">
            <a:extLst>
              <a:ext uri="{FF2B5EF4-FFF2-40B4-BE49-F238E27FC236}">
                <a16:creationId xmlns:a16="http://schemas.microsoft.com/office/drawing/2014/main"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it-IT" noProof="0"/>
          </a:p>
        </p:txBody>
      </p:sp>
      <p:sp>
        <p:nvSpPr>
          <p:cNvPr id="187" name="Figura a mano libera: Forma 186">
            <a:extLst>
              <a:ext uri="{FF2B5EF4-FFF2-40B4-BE49-F238E27FC236}">
                <a16:creationId xmlns:a16="http://schemas.microsoft.com/office/drawing/2014/main"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it-IT" noProof="0"/>
          </a:p>
        </p:txBody>
      </p:sp>
      <p:sp>
        <p:nvSpPr>
          <p:cNvPr id="242" name="Figura a mano libera: Forma 241">
            <a:extLst>
              <a:ext uri="{FF2B5EF4-FFF2-40B4-BE49-F238E27FC236}">
                <a16:creationId xmlns:a16="http://schemas.microsoft.com/office/drawing/2014/main"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pPr rtl="0"/>
            <a:endParaRPr lang="it-IT" noProof="0"/>
          </a:p>
        </p:txBody>
      </p:sp>
      <p:sp>
        <p:nvSpPr>
          <p:cNvPr id="274" name="Figura a mano libera: Forma 273">
            <a:extLst>
              <a:ext uri="{FF2B5EF4-FFF2-40B4-BE49-F238E27FC236}">
                <a16:creationId xmlns:a16="http://schemas.microsoft.com/office/drawing/2014/main"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pPr rtl="0"/>
            <a:endParaRPr lang="it-IT" noProof="0"/>
          </a:p>
        </p:txBody>
      </p:sp>
      <p:sp>
        <p:nvSpPr>
          <p:cNvPr id="5" name="Segnaposto testo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Sottotitolo</a:t>
            </a:r>
          </a:p>
        </p:txBody>
      </p:sp>
      <p:sp>
        <p:nvSpPr>
          <p:cNvPr id="17" name="Segnaposto immagine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a:t>Icona</a:t>
            </a:r>
          </a:p>
        </p:txBody>
      </p:sp>
      <p:sp>
        <p:nvSpPr>
          <p:cNvPr id="6" name="Segnaposto testo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995254"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1</a:t>
            </a:r>
          </a:p>
        </p:txBody>
      </p:sp>
      <p:sp>
        <p:nvSpPr>
          <p:cNvPr id="8" name="Segnaposto testo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995254" y="4450670"/>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28" name="Segnaposto immagine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a:t>Icona</a:t>
            </a:r>
          </a:p>
        </p:txBody>
      </p:sp>
      <p:sp>
        <p:nvSpPr>
          <p:cNvPr id="9" name="Segnaposto testo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26113"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1</a:t>
            </a:r>
          </a:p>
        </p:txBody>
      </p:sp>
      <p:sp>
        <p:nvSpPr>
          <p:cNvPr id="10" name="Segnaposto testo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26113" y="4450670"/>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29" name="Segnaposto immagine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a:t>Icona</a:t>
            </a:r>
          </a:p>
        </p:txBody>
      </p:sp>
      <p:sp>
        <p:nvSpPr>
          <p:cNvPr id="11" name="Segnaposto testo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56972"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1</a:t>
            </a:r>
          </a:p>
        </p:txBody>
      </p:sp>
      <p:sp>
        <p:nvSpPr>
          <p:cNvPr id="12" name="Segnaposto testo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56972" y="4450670"/>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30" name="Segnaposto immagine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a:t>Icona</a:t>
            </a:r>
          </a:p>
        </p:txBody>
      </p:sp>
      <p:sp>
        <p:nvSpPr>
          <p:cNvPr id="13" name="Segnaposto testo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387831"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1</a:t>
            </a:r>
          </a:p>
        </p:txBody>
      </p:sp>
      <p:sp>
        <p:nvSpPr>
          <p:cNvPr id="14" name="Segnaposto testo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387831" y="4450670"/>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31" name="Segnaposto immagine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a:t>Icona</a:t>
            </a:r>
          </a:p>
        </p:txBody>
      </p:sp>
      <p:sp>
        <p:nvSpPr>
          <p:cNvPr id="15" name="Segnaposto testo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18689" y="395011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1</a:t>
            </a:r>
          </a:p>
        </p:txBody>
      </p:sp>
      <p:sp>
        <p:nvSpPr>
          <p:cNvPr id="16" name="Segnaposto testo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18689" y="4450670"/>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7" name="Segnaposto piè di pagina 6">
            <a:extLst>
              <a:ext uri="{FF2B5EF4-FFF2-40B4-BE49-F238E27FC236}">
                <a16:creationId xmlns:a16="http://schemas.microsoft.com/office/drawing/2014/main" id="{69623CB6-6560-48C0-ADDF-15C11E875859}"/>
              </a:ext>
            </a:extLst>
          </p:cNvPr>
          <p:cNvSpPr>
            <a:spLocks noGrp="1"/>
          </p:cNvSpPr>
          <p:nvPr>
            <p:ph type="ftr" sz="quarter" idx="51"/>
          </p:nvPr>
        </p:nvSpPr>
        <p:spPr/>
        <p:txBody>
          <a:bodyPr rtlCol="0"/>
          <a:lstStyle/>
          <a:p>
            <a:pPr rtl="0"/>
            <a:endParaRPr lang="it-IT" noProof="0"/>
          </a:p>
        </p:txBody>
      </p:sp>
      <p:sp>
        <p:nvSpPr>
          <p:cNvPr id="18" name="Segnaposto numero diapositiva 17">
            <a:extLst>
              <a:ext uri="{FF2B5EF4-FFF2-40B4-BE49-F238E27FC236}">
                <a16:creationId xmlns:a16="http://schemas.microsoft.com/office/drawing/2014/main" id="{495C810C-AE5F-4460-9E04-B9E70C479FE6}"/>
              </a:ext>
            </a:extLst>
          </p:cNvPr>
          <p:cNvSpPr>
            <a:spLocks noGrp="1"/>
          </p:cNvSpPr>
          <p:nvPr>
            <p:ph type="sldNum" sz="quarter" idx="52"/>
          </p:nvPr>
        </p:nvSpPr>
        <p:spPr/>
        <p:txBody>
          <a:bodyPr rtlCol="0"/>
          <a:lstStyle>
            <a:lvl1pPr algn="ctr">
              <a:defRPr/>
            </a:lvl1pPr>
          </a:lstStyle>
          <a:p>
            <a:pPr rtl="0"/>
            <a:fld id="{B67B645E-C5E5-4727-B977-D372A0AA71D9}" type="slidenum">
              <a:rPr lang="it-IT" noProof="0" smtClean="0"/>
              <a:pPr rtl="0"/>
              <a:t>‹#›</a:t>
            </a:fld>
            <a:endParaRPr lang="it-IT" noProof="0"/>
          </a:p>
        </p:txBody>
      </p:sp>
      <p:sp>
        <p:nvSpPr>
          <p:cNvPr id="19" name="Titolo 18">
            <a:extLst>
              <a:ext uri="{FF2B5EF4-FFF2-40B4-BE49-F238E27FC236}">
                <a16:creationId xmlns:a16="http://schemas.microsoft.com/office/drawing/2014/main" id="{38C3E6C6-AC4D-4596-8441-DAB1F5F85FC7}"/>
              </a:ext>
            </a:extLst>
          </p:cNvPr>
          <p:cNvSpPr>
            <a:spLocks noGrp="1"/>
          </p:cNvSpPr>
          <p:nvPr>
            <p:ph type="title"/>
          </p:nvPr>
        </p:nvSpPr>
        <p:spPr/>
        <p:txBody>
          <a:bodyPr rtlCol="0"/>
          <a:lstStyle>
            <a:lvl1pPr rtl="0">
              <a:defRPr/>
            </a:lvl1pPr>
          </a:lstStyle>
          <a:p>
            <a:pPr rtl="0"/>
            <a:r>
              <a:rPr lang="it-IT" noProof="0"/>
              <a:t>Fare clic per modificare lo stile del titolo dello schema</a:t>
            </a:r>
          </a:p>
        </p:txBody>
      </p:sp>
    </p:spTree>
    <p:extLst>
      <p:ext uri="{BB962C8B-B14F-4D97-AF65-F5344CB8AC3E}">
        <p14:creationId xmlns:p14="http://schemas.microsoft.com/office/powerpoint/2010/main"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508000" cy="5040000"/>
          </a:xfrm>
        </p:spPr>
        <p:txBody>
          <a:bodyPr rtlCol="0"/>
          <a:lstStyle>
            <a:lvl1pPr rtl="0">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testo 5">
            <a:extLst>
              <a:ext uri="{FF2B5EF4-FFF2-40B4-BE49-F238E27FC236}">
                <a16:creationId xmlns:a16="http://schemas.microsoft.com/office/drawing/2014/main" id="{7867C73D-EE16-41D1-B7CE-A35C765E3B8D}"/>
              </a:ext>
            </a:extLst>
          </p:cNvPr>
          <p:cNvSpPr>
            <a:spLocks noGrp="1"/>
          </p:cNvSpPr>
          <p:nvPr>
            <p:ph type="body" sz="quarter" idx="12"/>
          </p:nvPr>
        </p:nvSpPr>
        <p:spPr>
          <a:xfrm>
            <a:off x="6253200" y="1152525"/>
            <a:ext cx="5508000" cy="5038725"/>
          </a:xfrm>
        </p:spPr>
        <p:txBody>
          <a:bodyPr rtlCol="0"/>
          <a:lstStyle>
            <a:lvl1pPr rtl="0">
              <a:defRPr/>
            </a:lvl1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2" name="Titolo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rtlCol="0"/>
          <a:lstStyle/>
          <a:p>
            <a:pPr rtl="0"/>
            <a:r>
              <a:rPr lang="it-IT" noProof="0"/>
              <a:t>Fare clic per modificare lo stile del titolo dello schema</a:t>
            </a:r>
          </a:p>
        </p:txBody>
      </p:sp>
      <p:sp>
        <p:nvSpPr>
          <p:cNvPr id="8" name="Segnaposto piè di pagina 7">
            <a:extLst>
              <a:ext uri="{FF2B5EF4-FFF2-40B4-BE49-F238E27FC236}">
                <a16:creationId xmlns:a16="http://schemas.microsoft.com/office/drawing/2014/main" id="{80B74888-33BB-4321-ABBD-249FF7900128}"/>
              </a:ext>
            </a:extLst>
          </p:cNvPr>
          <p:cNvSpPr>
            <a:spLocks noGrp="1"/>
          </p:cNvSpPr>
          <p:nvPr>
            <p:ph type="ftr" sz="quarter" idx="13"/>
          </p:nvPr>
        </p:nvSpPr>
        <p:spPr/>
        <p:txBody>
          <a:bodyPr rtlCol="0"/>
          <a:lstStyle/>
          <a:p>
            <a:pPr rtl="0"/>
            <a:endParaRPr lang="it-IT" noProof="0"/>
          </a:p>
        </p:txBody>
      </p:sp>
      <p:sp>
        <p:nvSpPr>
          <p:cNvPr id="9" name="Segnaposto numero diapositiva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rtlCol="0"/>
          <a:lstStyle/>
          <a:p>
            <a:pPr algn="ctr" rtl="0"/>
            <a:fld id="{B67B645E-C5E5-4727-B977-D372A0AA71D9}" type="slidenum">
              <a:rPr lang="it-IT" noProof="0" smtClean="0"/>
              <a:pPr algn="ctr" rtl="0"/>
              <a:t>‹#›</a:t>
            </a:fld>
            <a:endParaRPr lang="it-IT" noProof="0"/>
          </a:p>
        </p:txBody>
      </p:sp>
    </p:spTree>
    <p:extLst>
      <p:ext uri="{BB962C8B-B14F-4D97-AF65-F5344CB8AC3E}">
        <p14:creationId xmlns:p14="http://schemas.microsoft.com/office/powerpoint/2010/main" val="89155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508000" cy="360000"/>
          </a:xfrm>
        </p:spPr>
        <p:txBody>
          <a:bodyPr rtlCol="0" anchor="t"/>
          <a:lstStyle>
            <a:lvl1pPr marL="0" indent="0" rtl="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508000" cy="4608000"/>
          </a:xfrm>
        </p:spPr>
        <p:txBody>
          <a:bodyPr rtlCol="0"/>
          <a:lstStyle>
            <a:lvl1pPr rtl="0">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8" name="Segnaposto testo 7">
            <a:extLst>
              <a:ext uri="{FF2B5EF4-FFF2-40B4-BE49-F238E27FC236}">
                <a16:creationId xmlns:a16="http://schemas.microsoft.com/office/drawing/2014/main" id="{DF0A5256-B267-47DA-858A-0F3867CB6139}"/>
              </a:ext>
            </a:extLst>
          </p:cNvPr>
          <p:cNvSpPr>
            <a:spLocks noGrp="1"/>
          </p:cNvSpPr>
          <p:nvPr>
            <p:ph type="body" sz="quarter" idx="12"/>
          </p:nvPr>
        </p:nvSpPr>
        <p:spPr>
          <a:xfrm>
            <a:off x="6253200" y="1584325"/>
            <a:ext cx="5508000" cy="4606925"/>
          </a:xfrm>
        </p:spPr>
        <p:txBody>
          <a:bodyPr rtlCol="0"/>
          <a:lstStyle>
            <a:lvl1pPr rtl="0">
              <a:defRPr/>
            </a:lvl1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2" name="Segnaposto testo 11">
            <a:extLst>
              <a:ext uri="{FF2B5EF4-FFF2-40B4-BE49-F238E27FC236}">
                <a16:creationId xmlns:a16="http://schemas.microsoft.com/office/drawing/2014/main" id="{78A963F8-6F6E-440E-B3B3-DDE13C083A36}"/>
              </a:ext>
            </a:extLst>
          </p:cNvPr>
          <p:cNvSpPr>
            <a:spLocks noGrp="1"/>
          </p:cNvSpPr>
          <p:nvPr>
            <p:ph type="body" sz="quarter" idx="13"/>
          </p:nvPr>
        </p:nvSpPr>
        <p:spPr>
          <a:xfrm>
            <a:off x="6253200" y="1152525"/>
            <a:ext cx="5508000" cy="358775"/>
          </a:xfrm>
        </p:spPr>
        <p:txBody>
          <a:bodyPr rtlCol="0"/>
          <a:lstStyle>
            <a:lvl1pPr marL="0" indent="0" rtl="0">
              <a:buNone/>
              <a:defRPr sz="2400" b="1">
                <a:solidFill>
                  <a:schemeClr val="accent3">
                    <a:lumMod val="75000"/>
                  </a:schemeClr>
                </a:solidFill>
              </a:defRPr>
            </a:lvl1pPr>
          </a:lstStyle>
          <a:p>
            <a:pPr lvl="0" rtl="0"/>
            <a:r>
              <a:rPr lang="it-IT" noProof="0"/>
              <a:t>Fare clic per modificare gli stili del testo dello schema</a:t>
            </a:r>
          </a:p>
        </p:txBody>
      </p:sp>
      <p:sp>
        <p:nvSpPr>
          <p:cNvPr id="2" name="Titolo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rtlCol="0"/>
          <a:lstStyle>
            <a:lvl1pPr rtl="0">
              <a:defRPr/>
            </a:lvl1pPr>
          </a:lstStyle>
          <a:p>
            <a:pPr rtl="0"/>
            <a:r>
              <a:rPr lang="it-IT" noProof="0"/>
              <a:t>Fare clic per modificare lo stile del titolo dello schema</a:t>
            </a:r>
          </a:p>
        </p:txBody>
      </p:sp>
      <p:sp>
        <p:nvSpPr>
          <p:cNvPr id="7" name="Segnaposto piè di pagina 6">
            <a:extLst>
              <a:ext uri="{FF2B5EF4-FFF2-40B4-BE49-F238E27FC236}">
                <a16:creationId xmlns:a16="http://schemas.microsoft.com/office/drawing/2014/main" id="{21E492D2-A4F7-402D-8D63-336C43272949}"/>
              </a:ext>
            </a:extLst>
          </p:cNvPr>
          <p:cNvSpPr>
            <a:spLocks noGrp="1"/>
          </p:cNvSpPr>
          <p:nvPr>
            <p:ph type="ftr" sz="quarter" idx="14"/>
          </p:nvPr>
        </p:nvSpPr>
        <p:spPr/>
        <p:txBody>
          <a:bodyPr rtlCol="0"/>
          <a:lstStyle/>
          <a:p>
            <a:pPr rtl="0"/>
            <a:endParaRPr lang="it-IT" noProof="0"/>
          </a:p>
        </p:txBody>
      </p:sp>
      <p:sp>
        <p:nvSpPr>
          <p:cNvPr id="10" name="Segnaposto numero diapositiva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rtlCol="0"/>
          <a:lstStyle/>
          <a:p>
            <a:pPr algn="ctr" rtl="0"/>
            <a:fld id="{B67B645E-C5E5-4727-B977-D372A0AA71D9}" type="slidenum">
              <a:rPr lang="it-IT" noProof="0" smtClean="0"/>
              <a:pPr algn="ctr" rtl="0"/>
              <a:t>‹#›</a:t>
            </a:fld>
            <a:endParaRPr lang="it-IT" noProof="0"/>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E2E0109-A852-4B1A-84CE-848A1D64057F}"/>
              </a:ext>
            </a:extLst>
          </p:cNvPr>
          <p:cNvSpPr>
            <a:spLocks noGrp="1"/>
          </p:cNvSpPr>
          <p:nvPr>
            <p:ph type="title"/>
          </p:nvPr>
        </p:nvSpPr>
        <p:spPr/>
        <p:txBody>
          <a:bodyPr rtlCol="0"/>
          <a:lstStyle>
            <a:lvl1pPr rtl="0">
              <a:defRPr/>
            </a:lvl1pPr>
          </a:lstStyle>
          <a:p>
            <a:pPr rtl="0"/>
            <a:r>
              <a:rPr lang="it-IT" noProof="0"/>
              <a:t>Fare clic per modificare lo stile del titolo dello schema</a:t>
            </a:r>
          </a:p>
        </p:txBody>
      </p:sp>
      <p:sp>
        <p:nvSpPr>
          <p:cNvPr id="5" name="Segnaposto piè di pagina 4">
            <a:extLst>
              <a:ext uri="{FF2B5EF4-FFF2-40B4-BE49-F238E27FC236}">
                <a16:creationId xmlns:a16="http://schemas.microsoft.com/office/drawing/2014/main" id="{99C962B4-1A24-4802-B0E3-A18DD3801538}"/>
              </a:ext>
            </a:extLst>
          </p:cNvPr>
          <p:cNvSpPr>
            <a:spLocks noGrp="1"/>
          </p:cNvSpPr>
          <p:nvPr>
            <p:ph type="ftr" sz="quarter" idx="10"/>
          </p:nvPr>
        </p:nvSpPr>
        <p:spPr/>
        <p:txBody>
          <a:bodyPr rtlCol="0"/>
          <a:lstStyle/>
          <a:p>
            <a:pPr rtl="0"/>
            <a:endParaRPr lang="it-IT" noProof="0"/>
          </a:p>
        </p:txBody>
      </p:sp>
      <p:sp>
        <p:nvSpPr>
          <p:cNvPr id="7" name="Segnaposto numero diapositiva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rtlCol="0"/>
          <a:lstStyle/>
          <a:p>
            <a:pPr algn="ctr" rtl="0"/>
            <a:fld id="{B67B645E-C5E5-4727-B977-D372A0AA71D9}" type="slidenum">
              <a:rPr lang="it-IT" noProof="0" smtClean="0"/>
              <a:pPr algn="ctr" rtl="0"/>
              <a:t>‹#›</a:t>
            </a:fld>
            <a:endParaRPr lang="it-IT" noProof="0"/>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uoto">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3C1F9D68-D408-4753-A4A2-75AC2CD42980}"/>
              </a:ext>
            </a:extLst>
          </p:cNvPr>
          <p:cNvSpPr>
            <a:spLocks noGrp="1"/>
          </p:cNvSpPr>
          <p:nvPr>
            <p:ph type="title"/>
          </p:nvPr>
        </p:nvSpPr>
        <p:spPr/>
        <p:txBody>
          <a:bodyPr rtlCol="0"/>
          <a:lstStyle>
            <a:lvl1pPr rtl="0">
              <a:defRPr/>
            </a:lvl1pPr>
          </a:lstStyle>
          <a:p>
            <a:pPr rtl="0"/>
            <a:r>
              <a:rPr lang="it-IT" noProof="0"/>
              <a:t>Fare clic per modificare lo stile del titolo dello schema</a:t>
            </a:r>
          </a:p>
        </p:txBody>
      </p:sp>
      <p:sp>
        <p:nvSpPr>
          <p:cNvPr id="5" name="Segnaposto piè di pagina 4">
            <a:extLst>
              <a:ext uri="{FF2B5EF4-FFF2-40B4-BE49-F238E27FC236}">
                <a16:creationId xmlns:a16="http://schemas.microsoft.com/office/drawing/2014/main" id="{5D7B0D1A-A27D-4434-9AAE-AAE33E2C5C73}"/>
              </a:ext>
            </a:extLst>
          </p:cNvPr>
          <p:cNvSpPr>
            <a:spLocks noGrp="1"/>
          </p:cNvSpPr>
          <p:nvPr>
            <p:ph type="ftr" sz="quarter" idx="10"/>
          </p:nvPr>
        </p:nvSpPr>
        <p:spPr/>
        <p:txBody>
          <a:bodyPr rtlCol="0"/>
          <a:lstStyle/>
          <a:p>
            <a:pPr rtl="0"/>
            <a:endParaRPr lang="it-IT" noProof="0"/>
          </a:p>
        </p:txBody>
      </p:sp>
      <p:sp>
        <p:nvSpPr>
          <p:cNvPr id="6" name="Segnaposto numero diapositiva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rtlCol="0"/>
          <a:lstStyle/>
          <a:p>
            <a:pPr algn="ctr" rtl="0"/>
            <a:fld id="{B67B645E-C5E5-4727-B977-D372A0AA71D9}" type="slidenum">
              <a:rPr lang="it-IT" noProof="0" smtClean="0"/>
              <a:pPr algn="ctr" rtl="0"/>
              <a:t>‹#›</a:t>
            </a:fld>
            <a:endParaRPr lang="it-IT" noProof="0"/>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uto con didascalia">
    <p:bg>
      <p:bgPr>
        <a:solidFill>
          <a:schemeClr val="bg1">
            <a:lumMod val="95000"/>
          </a:schemeClr>
        </a:solidFill>
        <a:effectLst/>
      </p:bgPr>
    </p:bg>
    <p:spTree>
      <p:nvGrpSpPr>
        <p:cNvPr id="1" name=""/>
        <p:cNvGrpSpPr/>
        <p:nvPr/>
      </p:nvGrpSpPr>
      <p:grpSpPr>
        <a:xfrm>
          <a:off x="0" y="0"/>
          <a:ext cx="0" cy="0"/>
          <a:chOff x="0" y="0"/>
          <a:chExt cx="0" cy="0"/>
        </a:xfrm>
      </p:grpSpPr>
      <p:sp>
        <p:nvSpPr>
          <p:cNvPr id="17" name="Figura a mano libera: Forma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rtl="0"/>
            <a:endParaRPr lang="it-IT" noProof="0"/>
          </a:p>
        </p:txBody>
      </p:sp>
      <p:sp>
        <p:nvSpPr>
          <p:cNvPr id="13" name="Figura a mano libera: Forma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rtl="0"/>
            <a:endParaRPr lang="it-IT" noProof="0"/>
          </a:p>
        </p:txBody>
      </p:sp>
      <p:sp>
        <p:nvSpPr>
          <p:cNvPr id="3" name="Segnaposto contenuto 2">
            <a:extLst>
              <a:ext uri="{FF2B5EF4-FFF2-40B4-BE49-F238E27FC236}">
                <a16:creationId xmlns:a16="http://schemas.microsoft.com/office/drawing/2014/main" id="{87B8423A-8ECB-46CC-AA96-AFD30DF27259}"/>
              </a:ext>
            </a:extLst>
          </p:cNvPr>
          <p:cNvSpPr>
            <a:spLocks noGrp="1"/>
          </p:cNvSpPr>
          <p:nvPr>
            <p:ph idx="1"/>
          </p:nvPr>
        </p:nvSpPr>
        <p:spPr>
          <a:xfrm>
            <a:off x="5181292" y="359999"/>
            <a:ext cx="6579707" cy="5764939"/>
          </a:xfrm>
        </p:spPr>
        <p:txBody>
          <a:bodyPr rtlCol="0"/>
          <a:lstStyle>
            <a:lvl1pPr rtl="0">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testo 3">
            <a:extLst>
              <a:ext uri="{FF2B5EF4-FFF2-40B4-BE49-F238E27FC236}">
                <a16:creationId xmlns:a16="http://schemas.microsoft.com/office/drawing/2014/main" id="{0CA8C527-C631-42AF-94C4-70728E24506E}"/>
              </a:ext>
            </a:extLst>
          </p:cNvPr>
          <p:cNvSpPr>
            <a:spLocks noGrp="1"/>
          </p:cNvSpPr>
          <p:nvPr>
            <p:ph type="body" sz="half" idx="2"/>
          </p:nvPr>
        </p:nvSpPr>
        <p:spPr>
          <a:xfrm>
            <a:off x="360000" y="3960000"/>
            <a:ext cx="4186800" cy="216493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Fare clic per modificare gli stili del testo dello schema</a:t>
            </a:r>
          </a:p>
        </p:txBody>
      </p:sp>
      <p:sp>
        <p:nvSpPr>
          <p:cNvPr id="10" name="Titolo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rtlCol="0" anchor="b"/>
          <a:lstStyle>
            <a:lvl1pPr rtl="0">
              <a:defRPr/>
            </a:lvl1pPr>
          </a:lstStyle>
          <a:p>
            <a:pPr rtl="0"/>
            <a:r>
              <a:rPr lang="it-IT" noProof="0"/>
              <a:t>Fare clic per modificare lo stile del titolo dello schema</a:t>
            </a:r>
          </a:p>
        </p:txBody>
      </p:sp>
      <p:sp>
        <p:nvSpPr>
          <p:cNvPr id="2" name="Segnaposto piè di pagina 1">
            <a:extLst>
              <a:ext uri="{FF2B5EF4-FFF2-40B4-BE49-F238E27FC236}">
                <a16:creationId xmlns:a16="http://schemas.microsoft.com/office/drawing/2014/main" id="{AF12DF4A-E965-4E74-8613-208AEAED1F8A}"/>
              </a:ext>
            </a:extLst>
          </p:cNvPr>
          <p:cNvSpPr>
            <a:spLocks noGrp="1"/>
          </p:cNvSpPr>
          <p:nvPr>
            <p:ph type="ftr" sz="quarter" idx="10"/>
          </p:nvPr>
        </p:nvSpPr>
        <p:spPr/>
        <p:txBody>
          <a:bodyPr rtlCol="0"/>
          <a:lstStyle/>
          <a:p>
            <a:pPr rtl="0"/>
            <a:endParaRPr lang="it-IT" noProof="0"/>
          </a:p>
        </p:txBody>
      </p:sp>
      <p:sp>
        <p:nvSpPr>
          <p:cNvPr id="5" name="Segnaposto numero diapositiva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rtlCol="0"/>
          <a:lstStyle/>
          <a:p>
            <a:pPr algn="ctr" rtl="0"/>
            <a:fld id="{B67B645E-C5E5-4727-B977-D372A0AA71D9}" type="slidenum">
              <a:rPr lang="it-IT" noProof="0" smtClean="0"/>
              <a:pPr algn="ctr" rtl="0"/>
              <a:t>‹#›</a:t>
            </a:fld>
            <a:endParaRPr lang="it-IT" noProof="0"/>
          </a:p>
        </p:txBody>
      </p:sp>
    </p:spTree>
    <p:extLst>
      <p:ext uri="{BB962C8B-B14F-4D97-AF65-F5344CB8AC3E}">
        <p14:creationId xmlns:p14="http://schemas.microsoft.com/office/powerpoint/2010/main" val="1795196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12" name="Figura a mano libera: Forma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rtl="0"/>
            <a:endParaRPr lang="it-IT" noProof="0"/>
          </a:p>
        </p:txBody>
      </p:sp>
      <p:sp>
        <p:nvSpPr>
          <p:cNvPr id="13" name="Figura a mano libera: Forma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rtl="0"/>
            <a:endParaRPr lang="it-IT" noProof="0"/>
          </a:p>
        </p:txBody>
      </p:sp>
      <p:sp>
        <p:nvSpPr>
          <p:cNvPr id="3" name="Segnaposto immagine 2" descr="Segnaposto immagine">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rtlCol="0"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Inserire o trascinare la foto</a:t>
            </a:r>
          </a:p>
        </p:txBody>
      </p:sp>
      <p:sp>
        <p:nvSpPr>
          <p:cNvPr id="2" name="Titolo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rtlCol="0" anchor="b"/>
          <a:lstStyle>
            <a:lvl1pPr rtl="0">
              <a:defRPr sz="3200"/>
            </a:lvl1pPr>
          </a:lstStyle>
          <a:p>
            <a:pPr rtl="0"/>
            <a:r>
              <a:rPr lang="it-IT" noProof="0"/>
              <a:t>Fare clic per modificare lo stile del titolo dello schema</a:t>
            </a:r>
          </a:p>
        </p:txBody>
      </p:sp>
      <p:sp>
        <p:nvSpPr>
          <p:cNvPr id="11" name="Segnaposto testo 3">
            <a:extLst>
              <a:ext uri="{FF2B5EF4-FFF2-40B4-BE49-F238E27FC236}">
                <a16:creationId xmlns:a16="http://schemas.microsoft.com/office/drawing/2014/main" id="{917DEB87-DE66-4311-84F4-4A1AE244A9D6}"/>
              </a:ext>
            </a:extLst>
          </p:cNvPr>
          <p:cNvSpPr>
            <a:spLocks noGrp="1"/>
          </p:cNvSpPr>
          <p:nvPr>
            <p:ph type="body" sz="half" idx="13"/>
          </p:nvPr>
        </p:nvSpPr>
        <p:spPr>
          <a:xfrm>
            <a:off x="359999" y="3960000"/>
            <a:ext cx="4186799" cy="216493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Fare clic per modificare gli stili del testo dello schema</a:t>
            </a:r>
          </a:p>
        </p:txBody>
      </p:sp>
      <p:sp>
        <p:nvSpPr>
          <p:cNvPr id="4" name="Segnaposto piè di pagina 3">
            <a:extLst>
              <a:ext uri="{FF2B5EF4-FFF2-40B4-BE49-F238E27FC236}">
                <a16:creationId xmlns:a16="http://schemas.microsoft.com/office/drawing/2014/main" id="{BEF37FB2-C8E4-48B7-AD0B-D7D416D5BA06}"/>
              </a:ext>
            </a:extLst>
          </p:cNvPr>
          <p:cNvSpPr>
            <a:spLocks noGrp="1"/>
          </p:cNvSpPr>
          <p:nvPr>
            <p:ph type="ftr" sz="quarter" idx="14"/>
          </p:nvPr>
        </p:nvSpPr>
        <p:spPr/>
        <p:txBody>
          <a:bodyPr rtlCol="0"/>
          <a:lstStyle/>
          <a:p>
            <a:pPr rtl="0"/>
            <a:endParaRPr lang="it-IT" noProof="0"/>
          </a:p>
        </p:txBody>
      </p:sp>
      <p:sp>
        <p:nvSpPr>
          <p:cNvPr id="5" name="Segnaposto numero diapositiva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rtlCol="0"/>
          <a:lstStyle/>
          <a:p>
            <a:pPr algn="ctr" rtl="0"/>
            <a:fld id="{B67B645E-C5E5-4727-B977-D372A0AA71D9}" type="slidenum">
              <a:rPr lang="it-IT" noProof="0" smtClean="0"/>
              <a:pPr algn="ctr" rtl="0"/>
              <a:t>‹#›</a:t>
            </a:fld>
            <a:endParaRPr lang="it-IT" noProof="0"/>
          </a:p>
        </p:txBody>
      </p:sp>
    </p:spTree>
    <p:extLst>
      <p:ext uri="{BB962C8B-B14F-4D97-AF65-F5344CB8AC3E}">
        <p14:creationId xmlns:p14="http://schemas.microsoft.com/office/powerpoint/2010/main" val="1571505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4B4917-0E26-4D4E-BF97-B0B644D8E44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D1F1CD5-0236-457A-ADE2-BE85997DBC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0E41A30-1966-49AC-9E3C-A437AC926106}"/>
              </a:ext>
            </a:extLst>
          </p:cNvPr>
          <p:cNvSpPr>
            <a:spLocks noGrp="1"/>
          </p:cNvSpPr>
          <p:nvPr>
            <p:ph type="dt" sz="half" idx="10"/>
          </p:nvPr>
        </p:nvSpPr>
        <p:spPr/>
        <p:txBody>
          <a:bodyPr/>
          <a:lstStyle/>
          <a:p>
            <a:fld id="{FD2CB51C-2BFD-4C07-912F-631AA4AB21AD}" type="datetimeFigureOut">
              <a:rPr lang="it-IT" smtClean="0"/>
              <a:t>29/01/2020</a:t>
            </a:fld>
            <a:endParaRPr lang="it-IT"/>
          </a:p>
        </p:txBody>
      </p:sp>
      <p:sp>
        <p:nvSpPr>
          <p:cNvPr id="5" name="Segnaposto piè di pagina 4">
            <a:extLst>
              <a:ext uri="{FF2B5EF4-FFF2-40B4-BE49-F238E27FC236}">
                <a16:creationId xmlns:a16="http://schemas.microsoft.com/office/drawing/2014/main" id="{D40363F0-65D0-4A9E-96C9-A016DC7D77D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5054772-E9D0-455B-9D4C-B6E155510CD7}"/>
              </a:ext>
            </a:extLst>
          </p:cNvPr>
          <p:cNvSpPr>
            <a:spLocks noGrp="1"/>
          </p:cNvSpPr>
          <p:nvPr>
            <p:ph type="sldNum" sz="quarter" idx="12"/>
          </p:nvPr>
        </p:nvSpPr>
        <p:spPr/>
        <p:txBody>
          <a:bodyPr/>
          <a:lstStyle/>
          <a:p>
            <a:fld id="{64715269-7F92-49DF-BDC6-1F7A042A9DCF}" type="slidenum">
              <a:rPr lang="it-IT" smtClean="0"/>
              <a:t>‹#›</a:t>
            </a:fld>
            <a:endParaRPr lang="it-IT"/>
          </a:p>
        </p:txBody>
      </p:sp>
    </p:spTree>
    <p:extLst>
      <p:ext uri="{BB962C8B-B14F-4D97-AF65-F5344CB8AC3E}">
        <p14:creationId xmlns:p14="http://schemas.microsoft.com/office/powerpoint/2010/main" val="2287378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1C6618-75D4-4536-8A14-6888A9CE6D0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1A20E8B-D759-4BA2-9796-4ECD36F039F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CFEADBC-30B5-46FE-9914-7AFC7C7F24CF}"/>
              </a:ext>
            </a:extLst>
          </p:cNvPr>
          <p:cNvSpPr>
            <a:spLocks noGrp="1"/>
          </p:cNvSpPr>
          <p:nvPr>
            <p:ph type="dt" sz="half" idx="10"/>
          </p:nvPr>
        </p:nvSpPr>
        <p:spPr/>
        <p:txBody>
          <a:bodyPr/>
          <a:lstStyle/>
          <a:p>
            <a:fld id="{FD2CB51C-2BFD-4C07-912F-631AA4AB21AD}" type="datetimeFigureOut">
              <a:rPr lang="it-IT" smtClean="0"/>
              <a:t>29/01/2020</a:t>
            </a:fld>
            <a:endParaRPr lang="it-IT"/>
          </a:p>
        </p:txBody>
      </p:sp>
      <p:sp>
        <p:nvSpPr>
          <p:cNvPr id="5" name="Segnaposto piè di pagina 4">
            <a:extLst>
              <a:ext uri="{FF2B5EF4-FFF2-40B4-BE49-F238E27FC236}">
                <a16:creationId xmlns:a16="http://schemas.microsoft.com/office/drawing/2014/main" id="{FE91C221-C42E-4EB7-9E89-0644B4A459A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3959755-94D1-4046-A386-A31218F2FE38}"/>
              </a:ext>
            </a:extLst>
          </p:cNvPr>
          <p:cNvSpPr>
            <a:spLocks noGrp="1"/>
          </p:cNvSpPr>
          <p:nvPr>
            <p:ph type="sldNum" sz="quarter" idx="12"/>
          </p:nvPr>
        </p:nvSpPr>
        <p:spPr/>
        <p:txBody>
          <a:bodyPr/>
          <a:lstStyle/>
          <a:p>
            <a:fld id="{64715269-7F92-49DF-BDC6-1F7A042A9DCF}" type="slidenum">
              <a:rPr lang="it-IT" smtClean="0"/>
              <a:t>‹#›</a:t>
            </a:fld>
            <a:endParaRPr lang="it-IT"/>
          </a:p>
        </p:txBody>
      </p:sp>
    </p:spTree>
    <p:extLst>
      <p:ext uri="{BB962C8B-B14F-4D97-AF65-F5344CB8AC3E}">
        <p14:creationId xmlns:p14="http://schemas.microsoft.com/office/powerpoint/2010/main" val="2003692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AF3D49-26FA-4AF6-AC8D-D290CEC4518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5B389C86-4E92-41C8-B4A1-CB6E3B5455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0551F357-B89F-4C84-9A9F-2CC66CF672EC}"/>
              </a:ext>
            </a:extLst>
          </p:cNvPr>
          <p:cNvSpPr>
            <a:spLocks noGrp="1"/>
          </p:cNvSpPr>
          <p:nvPr>
            <p:ph type="dt" sz="half" idx="10"/>
          </p:nvPr>
        </p:nvSpPr>
        <p:spPr/>
        <p:txBody>
          <a:bodyPr/>
          <a:lstStyle/>
          <a:p>
            <a:fld id="{FD2CB51C-2BFD-4C07-912F-631AA4AB21AD}" type="datetimeFigureOut">
              <a:rPr lang="it-IT" smtClean="0"/>
              <a:t>29/01/2020</a:t>
            </a:fld>
            <a:endParaRPr lang="it-IT"/>
          </a:p>
        </p:txBody>
      </p:sp>
      <p:sp>
        <p:nvSpPr>
          <p:cNvPr id="5" name="Segnaposto piè di pagina 4">
            <a:extLst>
              <a:ext uri="{FF2B5EF4-FFF2-40B4-BE49-F238E27FC236}">
                <a16:creationId xmlns:a16="http://schemas.microsoft.com/office/drawing/2014/main" id="{F5475B67-30F5-46E7-A72D-94CEE32EBB1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760F69A-0596-4BB4-B222-381BD41D8BA0}"/>
              </a:ext>
            </a:extLst>
          </p:cNvPr>
          <p:cNvSpPr>
            <a:spLocks noGrp="1"/>
          </p:cNvSpPr>
          <p:nvPr>
            <p:ph type="sldNum" sz="quarter" idx="12"/>
          </p:nvPr>
        </p:nvSpPr>
        <p:spPr/>
        <p:txBody>
          <a:bodyPr/>
          <a:lstStyle/>
          <a:p>
            <a:fld id="{64715269-7F92-49DF-BDC6-1F7A042A9DCF}" type="slidenum">
              <a:rPr lang="it-IT" smtClean="0"/>
              <a:t>‹#›</a:t>
            </a:fld>
            <a:endParaRPr lang="it-IT"/>
          </a:p>
        </p:txBody>
      </p:sp>
    </p:spTree>
    <p:extLst>
      <p:ext uri="{BB962C8B-B14F-4D97-AF65-F5344CB8AC3E}">
        <p14:creationId xmlns:p14="http://schemas.microsoft.com/office/powerpoint/2010/main" val="861003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244D46-C4DF-4462-BC7D-2CCECCF32D8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1FF7214-5AFD-4BFE-9A91-64861DB2A9C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D79B84C-884A-4CA4-9AA3-8527D4D4028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3BA52AF-5FC5-425F-8F71-4ABA8C68EBF1}"/>
              </a:ext>
            </a:extLst>
          </p:cNvPr>
          <p:cNvSpPr>
            <a:spLocks noGrp="1"/>
          </p:cNvSpPr>
          <p:nvPr>
            <p:ph type="dt" sz="half" idx="10"/>
          </p:nvPr>
        </p:nvSpPr>
        <p:spPr/>
        <p:txBody>
          <a:bodyPr/>
          <a:lstStyle/>
          <a:p>
            <a:fld id="{FD2CB51C-2BFD-4C07-912F-631AA4AB21AD}" type="datetimeFigureOut">
              <a:rPr lang="it-IT" smtClean="0"/>
              <a:t>29/01/2020</a:t>
            </a:fld>
            <a:endParaRPr lang="it-IT"/>
          </a:p>
        </p:txBody>
      </p:sp>
      <p:sp>
        <p:nvSpPr>
          <p:cNvPr id="6" name="Segnaposto piè di pagina 5">
            <a:extLst>
              <a:ext uri="{FF2B5EF4-FFF2-40B4-BE49-F238E27FC236}">
                <a16:creationId xmlns:a16="http://schemas.microsoft.com/office/drawing/2014/main" id="{5BA81E98-9450-4CA4-9404-022105D475F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226FE08-103C-4E37-97C0-9A070294D774}"/>
              </a:ext>
            </a:extLst>
          </p:cNvPr>
          <p:cNvSpPr>
            <a:spLocks noGrp="1"/>
          </p:cNvSpPr>
          <p:nvPr>
            <p:ph type="sldNum" sz="quarter" idx="12"/>
          </p:nvPr>
        </p:nvSpPr>
        <p:spPr/>
        <p:txBody>
          <a:bodyPr/>
          <a:lstStyle/>
          <a:p>
            <a:fld id="{64715269-7F92-49DF-BDC6-1F7A042A9DCF}" type="slidenum">
              <a:rPr lang="it-IT" smtClean="0"/>
              <a:t>‹#›</a:t>
            </a:fld>
            <a:endParaRPr lang="it-IT"/>
          </a:p>
        </p:txBody>
      </p:sp>
    </p:spTree>
    <p:extLst>
      <p:ext uri="{BB962C8B-B14F-4D97-AF65-F5344CB8AC3E}">
        <p14:creationId xmlns:p14="http://schemas.microsoft.com/office/powerpoint/2010/main" val="3277207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punti elenco come icone - opzione 1">
    <p:spTree>
      <p:nvGrpSpPr>
        <p:cNvPr id="1" name=""/>
        <p:cNvGrpSpPr/>
        <p:nvPr/>
      </p:nvGrpSpPr>
      <p:grpSpPr>
        <a:xfrm>
          <a:off x="0" y="0"/>
          <a:ext cx="0" cy="0"/>
          <a:chOff x="0" y="0"/>
          <a:chExt cx="0" cy="0"/>
        </a:xfrm>
      </p:grpSpPr>
      <p:sp>
        <p:nvSpPr>
          <p:cNvPr id="23" name="Figura a mano libera: Forma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rtl="0"/>
            <a:endParaRPr lang="it-IT" noProof="0"/>
          </a:p>
        </p:txBody>
      </p:sp>
      <p:sp>
        <p:nvSpPr>
          <p:cNvPr id="24" name="Figura a mano libera: Forma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it-IT" noProof="0"/>
          </a:p>
        </p:txBody>
      </p:sp>
      <p:sp>
        <p:nvSpPr>
          <p:cNvPr id="25" name="Figura a mano libera: Forma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it-IT" noProof="0"/>
          </a:p>
        </p:txBody>
      </p:sp>
      <p:sp>
        <p:nvSpPr>
          <p:cNvPr id="20" name="Segnaposto immagine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a:t>Icona</a:t>
            </a:r>
          </a:p>
        </p:txBody>
      </p:sp>
      <p:sp>
        <p:nvSpPr>
          <p:cNvPr id="6" name="Segnaposto testo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1</a:t>
            </a:r>
          </a:p>
        </p:txBody>
      </p:sp>
      <p:sp>
        <p:nvSpPr>
          <p:cNvPr id="8" name="Segnaposto testo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21" name="Segnaposto immagine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a:t>Icona</a:t>
            </a:r>
          </a:p>
        </p:txBody>
      </p:sp>
      <p:sp>
        <p:nvSpPr>
          <p:cNvPr id="9" name="Segnaposto testo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1</a:t>
            </a:r>
          </a:p>
        </p:txBody>
      </p:sp>
      <p:sp>
        <p:nvSpPr>
          <p:cNvPr id="10" name="Segnaposto testo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22" name="Segnaposto immagine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a:t>Icona</a:t>
            </a:r>
          </a:p>
        </p:txBody>
      </p:sp>
      <p:sp>
        <p:nvSpPr>
          <p:cNvPr id="11" name="Segnaposto testo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1</a:t>
            </a:r>
          </a:p>
        </p:txBody>
      </p:sp>
      <p:sp>
        <p:nvSpPr>
          <p:cNvPr id="12" name="Segnaposto testo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4" name="Titolo 3">
            <a:extLst>
              <a:ext uri="{FF2B5EF4-FFF2-40B4-BE49-F238E27FC236}">
                <a16:creationId xmlns:a16="http://schemas.microsoft.com/office/drawing/2014/main" id="{1B6D07DD-F1C7-4A36-AF98-6B5500A11EC4}"/>
              </a:ext>
            </a:extLst>
          </p:cNvPr>
          <p:cNvSpPr>
            <a:spLocks noGrp="1"/>
          </p:cNvSpPr>
          <p:nvPr>
            <p:ph type="title"/>
          </p:nvPr>
        </p:nvSpPr>
        <p:spPr/>
        <p:txBody>
          <a:bodyPr rtlCol="0"/>
          <a:lstStyle>
            <a:lvl1pPr rtl="0">
              <a:defRPr/>
            </a:lvl1pPr>
          </a:lstStyle>
          <a:p>
            <a:pPr rtl="0"/>
            <a:r>
              <a:rPr lang="it-IT" noProof="0"/>
              <a:t>Fare clic per modificare lo stile del titolo dello schema</a:t>
            </a:r>
          </a:p>
        </p:txBody>
      </p:sp>
      <p:sp>
        <p:nvSpPr>
          <p:cNvPr id="7" name="Segnaposto piè di pagina 6">
            <a:extLst>
              <a:ext uri="{FF2B5EF4-FFF2-40B4-BE49-F238E27FC236}">
                <a16:creationId xmlns:a16="http://schemas.microsoft.com/office/drawing/2014/main" id="{D25C17B0-42A8-446A-BBCA-2ED0DE1F70E1}"/>
              </a:ext>
            </a:extLst>
          </p:cNvPr>
          <p:cNvSpPr>
            <a:spLocks noGrp="1"/>
          </p:cNvSpPr>
          <p:nvPr>
            <p:ph type="ftr" sz="quarter" idx="50"/>
          </p:nvPr>
        </p:nvSpPr>
        <p:spPr/>
        <p:txBody>
          <a:bodyPr rtlCol="0"/>
          <a:lstStyle/>
          <a:p>
            <a:pPr rtl="0"/>
            <a:endParaRPr lang="it-IT" noProof="0"/>
          </a:p>
        </p:txBody>
      </p:sp>
      <p:sp>
        <p:nvSpPr>
          <p:cNvPr id="13" name="Segnaposto numero diapositiva 12">
            <a:extLst>
              <a:ext uri="{FF2B5EF4-FFF2-40B4-BE49-F238E27FC236}">
                <a16:creationId xmlns:a16="http://schemas.microsoft.com/office/drawing/2014/main" id="{170FBC51-A53D-41AF-9EF3-17C1C64384C3}"/>
              </a:ext>
            </a:extLst>
          </p:cNvPr>
          <p:cNvSpPr>
            <a:spLocks noGrp="1"/>
          </p:cNvSpPr>
          <p:nvPr>
            <p:ph type="sldNum" sz="quarter" idx="51"/>
          </p:nvPr>
        </p:nvSpPr>
        <p:spPr/>
        <p:txBody>
          <a:bodyPr rtlCol="0"/>
          <a:lstStyle>
            <a:lvl1pPr algn="ctr">
              <a:defRPr/>
            </a:lvl1pPr>
          </a:lstStyle>
          <a:p>
            <a:pPr rtl="0"/>
            <a:fld id="{B67B645E-C5E5-4727-B977-D372A0AA71D9}" type="slidenum">
              <a:rPr lang="it-IT" noProof="0" smtClean="0"/>
              <a:pPr rtl="0"/>
              <a:t>‹#›</a:t>
            </a:fld>
            <a:endParaRPr lang="it-IT" noProof="0"/>
          </a:p>
        </p:txBody>
      </p:sp>
      <p:sp>
        <p:nvSpPr>
          <p:cNvPr id="26" name="Segnaposto testo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Sottotitolo</a:t>
            </a:r>
          </a:p>
        </p:txBody>
      </p:sp>
    </p:spTree>
    <p:extLst>
      <p:ext uri="{BB962C8B-B14F-4D97-AF65-F5344CB8AC3E}">
        <p14:creationId xmlns:p14="http://schemas.microsoft.com/office/powerpoint/2010/main" val="9311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728AD7-B3A9-402E-9294-9364FD12293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45EF45D-47C1-45BD-A366-D1A830F550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9259BF2-7666-4EA2-8B5B-330CE9474E89}"/>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62FA05C-C72C-4933-93EB-FDF29BD817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08DBF77-516D-48F5-8444-6DFBFEBB7B9A}"/>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2C4205FA-F339-4883-82F2-93AE74BA6FD9}"/>
              </a:ext>
            </a:extLst>
          </p:cNvPr>
          <p:cNvSpPr>
            <a:spLocks noGrp="1"/>
          </p:cNvSpPr>
          <p:nvPr>
            <p:ph type="dt" sz="half" idx="10"/>
          </p:nvPr>
        </p:nvSpPr>
        <p:spPr/>
        <p:txBody>
          <a:bodyPr/>
          <a:lstStyle/>
          <a:p>
            <a:fld id="{FD2CB51C-2BFD-4C07-912F-631AA4AB21AD}" type="datetimeFigureOut">
              <a:rPr lang="it-IT" smtClean="0"/>
              <a:t>29/01/2020</a:t>
            </a:fld>
            <a:endParaRPr lang="it-IT"/>
          </a:p>
        </p:txBody>
      </p:sp>
      <p:sp>
        <p:nvSpPr>
          <p:cNvPr id="8" name="Segnaposto piè di pagina 7">
            <a:extLst>
              <a:ext uri="{FF2B5EF4-FFF2-40B4-BE49-F238E27FC236}">
                <a16:creationId xmlns:a16="http://schemas.microsoft.com/office/drawing/2014/main" id="{F30F72B2-D117-433A-B558-6DC81C18C89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61D75F9-4F94-4DF5-B56F-403DCA624E53}"/>
              </a:ext>
            </a:extLst>
          </p:cNvPr>
          <p:cNvSpPr>
            <a:spLocks noGrp="1"/>
          </p:cNvSpPr>
          <p:nvPr>
            <p:ph type="sldNum" sz="quarter" idx="12"/>
          </p:nvPr>
        </p:nvSpPr>
        <p:spPr/>
        <p:txBody>
          <a:bodyPr/>
          <a:lstStyle/>
          <a:p>
            <a:fld id="{64715269-7F92-49DF-BDC6-1F7A042A9DCF}" type="slidenum">
              <a:rPr lang="it-IT" smtClean="0"/>
              <a:t>‹#›</a:t>
            </a:fld>
            <a:endParaRPr lang="it-IT"/>
          </a:p>
        </p:txBody>
      </p:sp>
    </p:spTree>
    <p:extLst>
      <p:ext uri="{BB962C8B-B14F-4D97-AF65-F5344CB8AC3E}">
        <p14:creationId xmlns:p14="http://schemas.microsoft.com/office/powerpoint/2010/main" val="3263932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EACEF1-66EE-4A8C-9DE6-F2A7C963E29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CFB9E6E-5785-4DC4-82EF-8D11D23953E1}"/>
              </a:ext>
            </a:extLst>
          </p:cNvPr>
          <p:cNvSpPr>
            <a:spLocks noGrp="1"/>
          </p:cNvSpPr>
          <p:nvPr>
            <p:ph type="dt" sz="half" idx="10"/>
          </p:nvPr>
        </p:nvSpPr>
        <p:spPr/>
        <p:txBody>
          <a:bodyPr/>
          <a:lstStyle/>
          <a:p>
            <a:fld id="{FD2CB51C-2BFD-4C07-912F-631AA4AB21AD}" type="datetimeFigureOut">
              <a:rPr lang="it-IT" smtClean="0"/>
              <a:t>29/01/2020</a:t>
            </a:fld>
            <a:endParaRPr lang="it-IT"/>
          </a:p>
        </p:txBody>
      </p:sp>
      <p:sp>
        <p:nvSpPr>
          <p:cNvPr id="4" name="Segnaposto piè di pagina 3">
            <a:extLst>
              <a:ext uri="{FF2B5EF4-FFF2-40B4-BE49-F238E27FC236}">
                <a16:creationId xmlns:a16="http://schemas.microsoft.com/office/drawing/2014/main" id="{82F99267-38FC-4F8A-A2F6-8CA1ACD6737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11283659-A4B3-44C9-B844-3DE3C402AD47}"/>
              </a:ext>
            </a:extLst>
          </p:cNvPr>
          <p:cNvSpPr>
            <a:spLocks noGrp="1"/>
          </p:cNvSpPr>
          <p:nvPr>
            <p:ph type="sldNum" sz="quarter" idx="12"/>
          </p:nvPr>
        </p:nvSpPr>
        <p:spPr/>
        <p:txBody>
          <a:bodyPr/>
          <a:lstStyle/>
          <a:p>
            <a:fld id="{64715269-7F92-49DF-BDC6-1F7A042A9DCF}" type="slidenum">
              <a:rPr lang="it-IT" smtClean="0"/>
              <a:t>‹#›</a:t>
            </a:fld>
            <a:endParaRPr lang="it-IT"/>
          </a:p>
        </p:txBody>
      </p:sp>
    </p:spTree>
    <p:extLst>
      <p:ext uri="{BB962C8B-B14F-4D97-AF65-F5344CB8AC3E}">
        <p14:creationId xmlns:p14="http://schemas.microsoft.com/office/powerpoint/2010/main" val="6992043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9E3EA76-E032-4CE8-A482-8FF1E9954CCE}"/>
              </a:ext>
            </a:extLst>
          </p:cNvPr>
          <p:cNvSpPr>
            <a:spLocks noGrp="1"/>
          </p:cNvSpPr>
          <p:nvPr>
            <p:ph type="dt" sz="half" idx="10"/>
          </p:nvPr>
        </p:nvSpPr>
        <p:spPr/>
        <p:txBody>
          <a:bodyPr/>
          <a:lstStyle/>
          <a:p>
            <a:fld id="{FD2CB51C-2BFD-4C07-912F-631AA4AB21AD}" type="datetimeFigureOut">
              <a:rPr lang="it-IT" smtClean="0"/>
              <a:t>29/01/2020</a:t>
            </a:fld>
            <a:endParaRPr lang="it-IT"/>
          </a:p>
        </p:txBody>
      </p:sp>
      <p:sp>
        <p:nvSpPr>
          <p:cNvPr id="3" name="Segnaposto piè di pagina 2">
            <a:extLst>
              <a:ext uri="{FF2B5EF4-FFF2-40B4-BE49-F238E27FC236}">
                <a16:creationId xmlns:a16="http://schemas.microsoft.com/office/drawing/2014/main" id="{6F4D8588-E0A8-4D7E-8716-E4D2E5EA405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FBA8389-317A-42FA-9386-AB66EAB13538}"/>
              </a:ext>
            </a:extLst>
          </p:cNvPr>
          <p:cNvSpPr>
            <a:spLocks noGrp="1"/>
          </p:cNvSpPr>
          <p:nvPr>
            <p:ph type="sldNum" sz="quarter" idx="12"/>
          </p:nvPr>
        </p:nvSpPr>
        <p:spPr/>
        <p:txBody>
          <a:bodyPr/>
          <a:lstStyle/>
          <a:p>
            <a:fld id="{64715269-7F92-49DF-BDC6-1F7A042A9DCF}" type="slidenum">
              <a:rPr lang="it-IT" smtClean="0"/>
              <a:t>‹#›</a:t>
            </a:fld>
            <a:endParaRPr lang="it-IT"/>
          </a:p>
        </p:txBody>
      </p:sp>
    </p:spTree>
    <p:extLst>
      <p:ext uri="{BB962C8B-B14F-4D97-AF65-F5344CB8AC3E}">
        <p14:creationId xmlns:p14="http://schemas.microsoft.com/office/powerpoint/2010/main" val="29111905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940255-2C73-48C9-9AAB-DA20D7D1446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F0A4006-3A56-46A9-971C-F94AAB1D38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CD53CAB-1A73-4B2D-83ED-28A2E3F215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100629A-A913-4F57-92DA-25B8136299CD}"/>
              </a:ext>
            </a:extLst>
          </p:cNvPr>
          <p:cNvSpPr>
            <a:spLocks noGrp="1"/>
          </p:cNvSpPr>
          <p:nvPr>
            <p:ph type="dt" sz="half" idx="10"/>
          </p:nvPr>
        </p:nvSpPr>
        <p:spPr/>
        <p:txBody>
          <a:bodyPr/>
          <a:lstStyle/>
          <a:p>
            <a:fld id="{FD2CB51C-2BFD-4C07-912F-631AA4AB21AD}" type="datetimeFigureOut">
              <a:rPr lang="it-IT" smtClean="0"/>
              <a:t>29/01/2020</a:t>
            </a:fld>
            <a:endParaRPr lang="it-IT"/>
          </a:p>
        </p:txBody>
      </p:sp>
      <p:sp>
        <p:nvSpPr>
          <p:cNvPr id="6" name="Segnaposto piè di pagina 5">
            <a:extLst>
              <a:ext uri="{FF2B5EF4-FFF2-40B4-BE49-F238E27FC236}">
                <a16:creationId xmlns:a16="http://schemas.microsoft.com/office/drawing/2014/main" id="{A4D0D3E6-0641-433E-8212-BDB13AFFDD5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8FCA476-6DD6-4FEF-B7B7-28C149AD5027}"/>
              </a:ext>
            </a:extLst>
          </p:cNvPr>
          <p:cNvSpPr>
            <a:spLocks noGrp="1"/>
          </p:cNvSpPr>
          <p:nvPr>
            <p:ph type="sldNum" sz="quarter" idx="12"/>
          </p:nvPr>
        </p:nvSpPr>
        <p:spPr/>
        <p:txBody>
          <a:bodyPr/>
          <a:lstStyle/>
          <a:p>
            <a:fld id="{64715269-7F92-49DF-BDC6-1F7A042A9DCF}" type="slidenum">
              <a:rPr lang="it-IT" smtClean="0"/>
              <a:t>‹#›</a:t>
            </a:fld>
            <a:endParaRPr lang="it-IT"/>
          </a:p>
        </p:txBody>
      </p:sp>
    </p:spTree>
    <p:extLst>
      <p:ext uri="{BB962C8B-B14F-4D97-AF65-F5344CB8AC3E}">
        <p14:creationId xmlns:p14="http://schemas.microsoft.com/office/powerpoint/2010/main" val="2669298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BAA1E0-1249-4458-8A2C-C41AA39BC36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2C1184F-CB1F-4DA2-81B8-7F83F9C445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0F8752C-089D-427F-B41D-CAEF9B64C9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6B0916D-AECF-4D94-9729-3BC3290B510E}"/>
              </a:ext>
            </a:extLst>
          </p:cNvPr>
          <p:cNvSpPr>
            <a:spLocks noGrp="1"/>
          </p:cNvSpPr>
          <p:nvPr>
            <p:ph type="dt" sz="half" idx="10"/>
          </p:nvPr>
        </p:nvSpPr>
        <p:spPr/>
        <p:txBody>
          <a:bodyPr/>
          <a:lstStyle/>
          <a:p>
            <a:fld id="{FD2CB51C-2BFD-4C07-912F-631AA4AB21AD}" type="datetimeFigureOut">
              <a:rPr lang="it-IT" smtClean="0"/>
              <a:t>29/01/2020</a:t>
            </a:fld>
            <a:endParaRPr lang="it-IT"/>
          </a:p>
        </p:txBody>
      </p:sp>
      <p:sp>
        <p:nvSpPr>
          <p:cNvPr id="6" name="Segnaposto piè di pagina 5">
            <a:extLst>
              <a:ext uri="{FF2B5EF4-FFF2-40B4-BE49-F238E27FC236}">
                <a16:creationId xmlns:a16="http://schemas.microsoft.com/office/drawing/2014/main" id="{0E8B3535-BA16-4A36-9C51-AFF380221C6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64C4B3D-4216-494C-8753-209B64AD936D}"/>
              </a:ext>
            </a:extLst>
          </p:cNvPr>
          <p:cNvSpPr>
            <a:spLocks noGrp="1"/>
          </p:cNvSpPr>
          <p:nvPr>
            <p:ph type="sldNum" sz="quarter" idx="12"/>
          </p:nvPr>
        </p:nvSpPr>
        <p:spPr/>
        <p:txBody>
          <a:bodyPr/>
          <a:lstStyle/>
          <a:p>
            <a:fld id="{64715269-7F92-49DF-BDC6-1F7A042A9DCF}" type="slidenum">
              <a:rPr lang="it-IT" smtClean="0"/>
              <a:t>‹#›</a:t>
            </a:fld>
            <a:endParaRPr lang="it-IT"/>
          </a:p>
        </p:txBody>
      </p:sp>
    </p:spTree>
    <p:extLst>
      <p:ext uri="{BB962C8B-B14F-4D97-AF65-F5344CB8AC3E}">
        <p14:creationId xmlns:p14="http://schemas.microsoft.com/office/powerpoint/2010/main" val="602035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ADF682-F65E-4992-997A-F186729F414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7C62AFC-E850-48F7-B23B-6D7E04D7A02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5BAAF96-9716-4838-844F-BA2BD33B9253}"/>
              </a:ext>
            </a:extLst>
          </p:cNvPr>
          <p:cNvSpPr>
            <a:spLocks noGrp="1"/>
          </p:cNvSpPr>
          <p:nvPr>
            <p:ph type="dt" sz="half" idx="10"/>
          </p:nvPr>
        </p:nvSpPr>
        <p:spPr/>
        <p:txBody>
          <a:bodyPr/>
          <a:lstStyle/>
          <a:p>
            <a:fld id="{FD2CB51C-2BFD-4C07-912F-631AA4AB21AD}" type="datetimeFigureOut">
              <a:rPr lang="it-IT" smtClean="0"/>
              <a:t>29/01/2020</a:t>
            </a:fld>
            <a:endParaRPr lang="it-IT"/>
          </a:p>
        </p:txBody>
      </p:sp>
      <p:sp>
        <p:nvSpPr>
          <p:cNvPr id="5" name="Segnaposto piè di pagina 4">
            <a:extLst>
              <a:ext uri="{FF2B5EF4-FFF2-40B4-BE49-F238E27FC236}">
                <a16:creationId xmlns:a16="http://schemas.microsoft.com/office/drawing/2014/main" id="{A820A812-FB08-4449-8408-DA5F57E6E0A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CF9F701-FDC5-4A9A-BB34-4D5195540166}"/>
              </a:ext>
            </a:extLst>
          </p:cNvPr>
          <p:cNvSpPr>
            <a:spLocks noGrp="1"/>
          </p:cNvSpPr>
          <p:nvPr>
            <p:ph type="sldNum" sz="quarter" idx="12"/>
          </p:nvPr>
        </p:nvSpPr>
        <p:spPr/>
        <p:txBody>
          <a:bodyPr/>
          <a:lstStyle/>
          <a:p>
            <a:fld id="{64715269-7F92-49DF-BDC6-1F7A042A9DCF}" type="slidenum">
              <a:rPr lang="it-IT" smtClean="0"/>
              <a:t>‹#›</a:t>
            </a:fld>
            <a:endParaRPr lang="it-IT"/>
          </a:p>
        </p:txBody>
      </p:sp>
    </p:spTree>
    <p:extLst>
      <p:ext uri="{BB962C8B-B14F-4D97-AF65-F5344CB8AC3E}">
        <p14:creationId xmlns:p14="http://schemas.microsoft.com/office/powerpoint/2010/main" val="42433102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D6A5F4E-ABE3-42DE-A2DE-212A9F0855B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CB740EC-E451-4499-B71C-81B8F987F3B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038CF0A-EEDC-4DE8-9919-85A0FF4F563E}"/>
              </a:ext>
            </a:extLst>
          </p:cNvPr>
          <p:cNvSpPr>
            <a:spLocks noGrp="1"/>
          </p:cNvSpPr>
          <p:nvPr>
            <p:ph type="dt" sz="half" idx="10"/>
          </p:nvPr>
        </p:nvSpPr>
        <p:spPr/>
        <p:txBody>
          <a:bodyPr/>
          <a:lstStyle/>
          <a:p>
            <a:fld id="{FD2CB51C-2BFD-4C07-912F-631AA4AB21AD}" type="datetimeFigureOut">
              <a:rPr lang="it-IT" smtClean="0"/>
              <a:t>29/01/2020</a:t>
            </a:fld>
            <a:endParaRPr lang="it-IT"/>
          </a:p>
        </p:txBody>
      </p:sp>
      <p:sp>
        <p:nvSpPr>
          <p:cNvPr id="5" name="Segnaposto piè di pagina 4">
            <a:extLst>
              <a:ext uri="{FF2B5EF4-FFF2-40B4-BE49-F238E27FC236}">
                <a16:creationId xmlns:a16="http://schemas.microsoft.com/office/drawing/2014/main" id="{CFD1387D-7763-4923-A91A-2C48FF22677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FFB6844-1963-4D87-90AB-994ADFC923E8}"/>
              </a:ext>
            </a:extLst>
          </p:cNvPr>
          <p:cNvSpPr>
            <a:spLocks noGrp="1"/>
          </p:cNvSpPr>
          <p:nvPr>
            <p:ph type="sldNum" sz="quarter" idx="12"/>
          </p:nvPr>
        </p:nvSpPr>
        <p:spPr/>
        <p:txBody>
          <a:bodyPr/>
          <a:lstStyle/>
          <a:p>
            <a:fld id="{64715269-7F92-49DF-BDC6-1F7A042A9DCF}" type="slidenum">
              <a:rPr lang="it-IT" smtClean="0"/>
              <a:t>‹#›</a:t>
            </a:fld>
            <a:endParaRPr lang="it-IT"/>
          </a:p>
        </p:txBody>
      </p:sp>
    </p:spTree>
    <p:extLst>
      <p:ext uri="{BB962C8B-B14F-4D97-AF65-F5344CB8AC3E}">
        <p14:creationId xmlns:p14="http://schemas.microsoft.com/office/powerpoint/2010/main" val="4089531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unti elenco come icone - opzione 2">
    <p:bg>
      <p:bgPr>
        <a:solidFill>
          <a:schemeClr val="bg1">
            <a:lumMod val="95000"/>
          </a:schemeClr>
        </a:solidFill>
        <a:effectLst/>
      </p:bgPr>
    </p:bg>
    <p:spTree>
      <p:nvGrpSpPr>
        <p:cNvPr id="1" name=""/>
        <p:cNvGrpSpPr/>
        <p:nvPr/>
      </p:nvGrpSpPr>
      <p:grpSpPr>
        <a:xfrm>
          <a:off x="0" y="0"/>
          <a:ext cx="0" cy="0"/>
          <a:chOff x="0" y="0"/>
          <a:chExt cx="0" cy="0"/>
        </a:xfrm>
      </p:grpSpPr>
      <p:sp>
        <p:nvSpPr>
          <p:cNvPr id="43" name="Figura a mano libera: Forma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rtl="0"/>
            <a:endParaRPr lang="it-IT" noProof="0">
              <a:solidFill>
                <a:schemeClr val="tx1"/>
              </a:solidFill>
            </a:endParaRPr>
          </a:p>
        </p:txBody>
      </p:sp>
      <p:sp>
        <p:nvSpPr>
          <p:cNvPr id="21" name="Segnaposto testo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756649"/>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29" name="Figura a mano libera: Forma 28">
            <a:extLst>
              <a:ext uri="{FF2B5EF4-FFF2-40B4-BE49-F238E27FC236}">
                <a16:creationId xmlns:a16="http://schemas.microsoft.com/office/drawing/2014/main" id="{6568F6D3-D653-4EBC-84EA-616F26727B1F}"/>
              </a:ext>
            </a:extLst>
          </p:cNvPr>
          <p:cNvSpPr>
            <a:spLocks noChangeAspect="1"/>
          </p:cNvSpPr>
          <p:nvPr userDrawn="1"/>
        </p:nvSpPr>
        <p:spPr>
          <a:xfrm>
            <a:off x="409968" y="74903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rtl="0"/>
            <a:endParaRPr lang="it-IT" noProof="0"/>
          </a:p>
        </p:txBody>
      </p:sp>
      <p:sp>
        <p:nvSpPr>
          <p:cNvPr id="30" name="Figura a mano libera: Forma 29">
            <a:extLst>
              <a:ext uri="{FF2B5EF4-FFF2-40B4-BE49-F238E27FC236}">
                <a16:creationId xmlns:a16="http://schemas.microsoft.com/office/drawing/2014/main" id="{E8804C91-5A62-45D4-8E78-D339079F58C7}"/>
              </a:ext>
            </a:extLst>
          </p:cNvPr>
          <p:cNvSpPr>
            <a:spLocks noChangeAspect="1"/>
          </p:cNvSpPr>
          <p:nvPr userDrawn="1"/>
        </p:nvSpPr>
        <p:spPr>
          <a:xfrm>
            <a:off x="2565312" y="749038"/>
            <a:ext cx="1526589" cy="152460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it-IT" noProof="0"/>
          </a:p>
        </p:txBody>
      </p:sp>
      <p:sp>
        <p:nvSpPr>
          <p:cNvPr id="37" name="Figura a mano libera: Forma 36">
            <a:extLst>
              <a:ext uri="{FF2B5EF4-FFF2-40B4-BE49-F238E27FC236}">
                <a16:creationId xmlns:a16="http://schemas.microsoft.com/office/drawing/2014/main" id="{57BED22A-EAD3-4A7D-8DF2-A71E2A1C7E4A}"/>
              </a:ext>
            </a:extLst>
          </p:cNvPr>
          <p:cNvSpPr>
            <a:spLocks noChangeAspect="1"/>
          </p:cNvSpPr>
          <p:nvPr userDrawn="1"/>
        </p:nvSpPr>
        <p:spPr>
          <a:xfrm>
            <a:off x="4693518" y="74903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it-IT" noProof="0"/>
          </a:p>
        </p:txBody>
      </p:sp>
      <p:sp>
        <p:nvSpPr>
          <p:cNvPr id="34" name="Segnaposto immagine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883250" y="120044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dirty="0"/>
              <a:t>Icona</a:t>
            </a:r>
          </a:p>
        </p:txBody>
      </p:sp>
      <p:sp>
        <p:nvSpPr>
          <p:cNvPr id="16" name="Segnaposto testo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4256094"/>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1</a:t>
            </a:r>
          </a:p>
        </p:txBody>
      </p:sp>
      <p:sp>
        <p:nvSpPr>
          <p:cNvPr id="17" name="Segnaposto testo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756649"/>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35" name="Segnaposto immagine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111613" y="120044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a:t>Icona</a:t>
            </a:r>
          </a:p>
        </p:txBody>
      </p:sp>
      <p:sp>
        <p:nvSpPr>
          <p:cNvPr id="18" name="Segnaposto testo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4256094"/>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1</a:t>
            </a:r>
          </a:p>
        </p:txBody>
      </p:sp>
      <p:sp>
        <p:nvSpPr>
          <p:cNvPr id="19" name="Segnaposto testo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756649"/>
            <a:ext cx="162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36" name="Segnaposto immagine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32872" y="121216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a:t>Icona</a:t>
            </a:r>
          </a:p>
        </p:txBody>
      </p:sp>
      <p:sp>
        <p:nvSpPr>
          <p:cNvPr id="20" name="Segnaposto testo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4256094"/>
            <a:ext cx="162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1</a:t>
            </a:r>
          </a:p>
        </p:txBody>
      </p:sp>
      <p:sp>
        <p:nvSpPr>
          <p:cNvPr id="2" name="Tito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rtlCol="0" anchor="b"/>
          <a:lstStyle>
            <a:lvl1pPr algn="r">
              <a:defRPr sz="4500">
                <a:solidFill>
                  <a:schemeClr val="bg1"/>
                </a:solidFill>
              </a:defRPr>
            </a:lvl1pPr>
          </a:lstStyle>
          <a:p>
            <a:pPr rtl="0"/>
            <a:r>
              <a:rPr lang="it-IT" noProof="0"/>
              <a:t>Titolo diapositiva</a:t>
            </a:r>
          </a:p>
        </p:txBody>
      </p:sp>
      <p:sp>
        <p:nvSpPr>
          <p:cNvPr id="3" name="Sottotitolo 2">
            <a:extLst>
              <a:ext uri="{FF2B5EF4-FFF2-40B4-BE49-F238E27FC236}">
                <a16:creationId xmlns:a16="http://schemas.microsoft.com/office/drawing/2014/main" id="{C9980B88-3F4A-4688-9ED0-17EF37E62D93}"/>
              </a:ext>
            </a:extLst>
          </p:cNvPr>
          <p:cNvSpPr>
            <a:spLocks noGrp="1"/>
          </p:cNvSpPr>
          <p:nvPr>
            <p:ph type="subTitle" idx="1"/>
          </p:nvPr>
        </p:nvSpPr>
        <p:spPr>
          <a:xfrm>
            <a:off x="7859469" y="3708115"/>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sp>
        <p:nvSpPr>
          <p:cNvPr id="4" name="Segnaposto piè di pagina 3">
            <a:extLst>
              <a:ext uri="{FF2B5EF4-FFF2-40B4-BE49-F238E27FC236}">
                <a16:creationId xmlns:a16="http://schemas.microsoft.com/office/drawing/2014/main" id="{E6F9B1B6-16AC-4198-91CD-956BF735E11A}"/>
              </a:ext>
            </a:extLst>
          </p:cNvPr>
          <p:cNvSpPr>
            <a:spLocks noGrp="1"/>
          </p:cNvSpPr>
          <p:nvPr>
            <p:ph type="ftr" sz="quarter" idx="49"/>
          </p:nvPr>
        </p:nvSpPr>
        <p:spPr/>
        <p:txBody>
          <a:bodyPr rtlCol="0"/>
          <a:lstStyle/>
          <a:p>
            <a:pPr rtl="0"/>
            <a:endParaRPr lang="it-IT" noProof="0"/>
          </a:p>
        </p:txBody>
      </p:sp>
      <p:sp>
        <p:nvSpPr>
          <p:cNvPr id="6" name="Segnaposto numero diapositiva 5">
            <a:extLst>
              <a:ext uri="{FF2B5EF4-FFF2-40B4-BE49-F238E27FC236}">
                <a16:creationId xmlns:a16="http://schemas.microsoft.com/office/drawing/2014/main" id="{DFB6E3B4-3AEB-4DB1-B296-6271573D2FDF}"/>
              </a:ext>
            </a:extLst>
          </p:cNvPr>
          <p:cNvSpPr>
            <a:spLocks noGrp="1"/>
          </p:cNvSpPr>
          <p:nvPr>
            <p:ph type="sldNum" sz="quarter" idx="50"/>
          </p:nvPr>
        </p:nvSpPr>
        <p:spPr>
          <a:solidFill>
            <a:schemeClr val="tx1"/>
          </a:solidFill>
        </p:spPr>
        <p:txBody>
          <a:bodyPr rtlCol="0"/>
          <a:lstStyle>
            <a:lvl1pPr algn="ctr">
              <a:defRPr/>
            </a:lvl1pPr>
          </a:lstStyle>
          <a:p>
            <a:pPr rtl="0"/>
            <a:fld id="{B67B645E-C5E5-4727-B977-D372A0AA71D9}" type="slidenum">
              <a:rPr lang="it-IT" noProof="0" smtClean="0"/>
              <a:pPr rtl="0"/>
              <a:t>‹#›</a:t>
            </a:fld>
            <a:endParaRPr lang="it-IT" noProof="0"/>
          </a:p>
        </p:txBody>
      </p:sp>
    </p:spTree>
    <p:extLst>
      <p:ext uri="{BB962C8B-B14F-4D97-AF65-F5344CB8AC3E}">
        <p14:creationId xmlns:p14="http://schemas.microsoft.com/office/powerpoint/2010/main" val="3234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unti elenco come icone - opzione 1">
    <p:bg>
      <p:bgPr>
        <a:solidFill>
          <a:schemeClr val="bg1">
            <a:lumMod val="95000"/>
          </a:schemeClr>
        </a:solidFill>
        <a:effectLst/>
      </p:bgPr>
    </p:bg>
    <p:spTree>
      <p:nvGrpSpPr>
        <p:cNvPr id="1" name=""/>
        <p:cNvGrpSpPr/>
        <p:nvPr/>
      </p:nvGrpSpPr>
      <p:grpSpPr>
        <a:xfrm>
          <a:off x="0" y="0"/>
          <a:ext cx="0" cy="0"/>
          <a:chOff x="0" y="0"/>
          <a:chExt cx="0" cy="0"/>
        </a:xfrm>
      </p:grpSpPr>
      <p:sp>
        <p:nvSpPr>
          <p:cNvPr id="50" name="Figura a mano libera: Forma 49">
            <a:extLst>
              <a:ext uri="{FF2B5EF4-FFF2-40B4-BE49-F238E27FC236}">
                <a16:creationId xmlns:a16="http://schemas.microsoft.com/office/drawing/2014/main"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rtl="0"/>
            <a:endParaRPr lang="it-IT" noProof="0">
              <a:solidFill>
                <a:schemeClr val="tx1"/>
              </a:solidFill>
            </a:endParaRPr>
          </a:p>
        </p:txBody>
      </p:sp>
      <p:sp>
        <p:nvSpPr>
          <p:cNvPr id="30" name="Figura a mano libera: Forma 29">
            <a:extLst>
              <a:ext uri="{FF2B5EF4-FFF2-40B4-BE49-F238E27FC236}">
                <a16:creationId xmlns:a16="http://schemas.microsoft.com/office/drawing/2014/main"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pPr rtl="0"/>
            <a:endParaRPr lang="it-IT" noProof="0"/>
          </a:p>
        </p:txBody>
      </p:sp>
      <p:sp>
        <p:nvSpPr>
          <p:cNvPr id="39" name="Figura a mano libera: Forma 38">
            <a:extLst>
              <a:ext uri="{FF2B5EF4-FFF2-40B4-BE49-F238E27FC236}">
                <a16:creationId xmlns:a16="http://schemas.microsoft.com/office/drawing/2014/main"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pPr rtl="0"/>
            <a:endParaRPr lang="it-IT" noProof="0"/>
          </a:p>
        </p:txBody>
      </p:sp>
      <p:sp>
        <p:nvSpPr>
          <p:cNvPr id="40" name="Figura a mano libera: Forma 39">
            <a:extLst>
              <a:ext uri="{FF2B5EF4-FFF2-40B4-BE49-F238E27FC236}">
                <a16:creationId xmlns:a16="http://schemas.microsoft.com/office/drawing/2014/main"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it-IT" noProof="0"/>
          </a:p>
        </p:txBody>
      </p:sp>
      <p:sp>
        <p:nvSpPr>
          <p:cNvPr id="41" name="Figura a mano libera: Forma 40">
            <a:extLst>
              <a:ext uri="{FF2B5EF4-FFF2-40B4-BE49-F238E27FC236}">
                <a16:creationId xmlns:a16="http://schemas.microsoft.com/office/drawing/2014/main"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pPr rtl="0"/>
            <a:endParaRPr lang="it-IT" noProof="0"/>
          </a:p>
        </p:txBody>
      </p:sp>
      <p:sp>
        <p:nvSpPr>
          <p:cNvPr id="33" name="Segnaposto immagine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a:t>Icona</a:t>
            </a:r>
          </a:p>
        </p:txBody>
      </p:sp>
      <p:sp>
        <p:nvSpPr>
          <p:cNvPr id="16" name="Segnaposto testo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164904"/>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1</a:t>
            </a:r>
          </a:p>
        </p:txBody>
      </p:sp>
      <p:sp>
        <p:nvSpPr>
          <p:cNvPr id="17" name="Segnaposto testo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557458"/>
            <a:ext cx="1620000" cy="434302"/>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34" name="Segnaposto immagine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a:t>Icona</a:t>
            </a:r>
          </a:p>
        </p:txBody>
      </p:sp>
      <p:sp>
        <p:nvSpPr>
          <p:cNvPr id="18" name="Segnaposto testo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164904"/>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2</a:t>
            </a:r>
          </a:p>
        </p:txBody>
      </p:sp>
      <p:sp>
        <p:nvSpPr>
          <p:cNvPr id="19" name="Segnaposto testo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557458"/>
            <a:ext cx="1620000" cy="434302"/>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37" name="Segnaposto immagine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a:t>Icona</a:t>
            </a:r>
          </a:p>
        </p:txBody>
      </p:sp>
      <p:sp>
        <p:nvSpPr>
          <p:cNvPr id="25" name="Segnaposto testo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3</a:t>
            </a:r>
          </a:p>
        </p:txBody>
      </p:sp>
      <p:sp>
        <p:nvSpPr>
          <p:cNvPr id="26" name="Segnaposto testo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38" name="Segnaposto immagine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rtl="0"/>
            <a:r>
              <a:rPr lang="it-IT" noProof="0"/>
              <a:t>Icona</a:t>
            </a:r>
          </a:p>
        </p:txBody>
      </p:sp>
      <p:sp>
        <p:nvSpPr>
          <p:cNvPr id="27" name="Segnaposto testo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4</a:t>
            </a:r>
          </a:p>
        </p:txBody>
      </p:sp>
      <p:sp>
        <p:nvSpPr>
          <p:cNvPr id="28" name="Segnaposto testo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4" name="Segnaposto piè di pagina 3">
            <a:extLst>
              <a:ext uri="{FF2B5EF4-FFF2-40B4-BE49-F238E27FC236}">
                <a16:creationId xmlns:a16="http://schemas.microsoft.com/office/drawing/2014/main" id="{987C5A92-3AAD-4F33-9F39-62B825B0F02C}"/>
              </a:ext>
            </a:extLst>
          </p:cNvPr>
          <p:cNvSpPr>
            <a:spLocks noGrp="1"/>
          </p:cNvSpPr>
          <p:nvPr>
            <p:ph type="ftr" sz="quarter" idx="55"/>
          </p:nvPr>
        </p:nvSpPr>
        <p:spPr/>
        <p:txBody>
          <a:bodyPr rtlCol="0"/>
          <a:lstStyle/>
          <a:p>
            <a:pPr rtl="0"/>
            <a:endParaRPr lang="it-IT" noProof="0"/>
          </a:p>
        </p:txBody>
      </p:sp>
      <p:sp>
        <p:nvSpPr>
          <p:cNvPr id="6" name="Segnaposto numero diapositiva 5">
            <a:extLst>
              <a:ext uri="{FF2B5EF4-FFF2-40B4-BE49-F238E27FC236}">
                <a16:creationId xmlns:a16="http://schemas.microsoft.com/office/drawing/2014/main" id="{F3F8C556-B80F-421B-8F80-332CBFCE257B}"/>
              </a:ext>
            </a:extLst>
          </p:cNvPr>
          <p:cNvSpPr>
            <a:spLocks noGrp="1"/>
          </p:cNvSpPr>
          <p:nvPr>
            <p:ph type="sldNum" sz="quarter" idx="56"/>
          </p:nvPr>
        </p:nvSpPr>
        <p:spPr>
          <a:solidFill>
            <a:schemeClr val="tx1"/>
          </a:solidFill>
        </p:spPr>
        <p:txBody>
          <a:bodyPr rtlCol="0"/>
          <a:lstStyle>
            <a:lvl1pPr algn="ctr">
              <a:defRPr/>
            </a:lvl1pPr>
          </a:lstStyle>
          <a:p>
            <a:pPr rtl="0"/>
            <a:fld id="{B67B645E-C5E5-4727-B977-D372A0AA71D9}" type="slidenum">
              <a:rPr lang="it-IT" noProof="0" smtClean="0"/>
              <a:pPr rtl="0"/>
              <a:t>‹#›</a:t>
            </a:fld>
            <a:endParaRPr lang="it-IT" noProof="0"/>
          </a:p>
        </p:txBody>
      </p:sp>
      <p:sp>
        <p:nvSpPr>
          <p:cNvPr id="51" name="Titolo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rtlCol="0" anchor="b"/>
          <a:lstStyle>
            <a:lvl1pPr algn="r">
              <a:defRPr sz="4500">
                <a:solidFill>
                  <a:schemeClr val="bg1"/>
                </a:solidFill>
              </a:defRPr>
            </a:lvl1pPr>
          </a:lstStyle>
          <a:p>
            <a:pPr rtl="0"/>
            <a:r>
              <a:rPr lang="it-IT" noProof="0"/>
              <a:t>Titolo diapositiva</a:t>
            </a:r>
          </a:p>
        </p:txBody>
      </p:sp>
      <p:sp>
        <p:nvSpPr>
          <p:cNvPr id="52" name="Sottotitolo 2">
            <a:extLst>
              <a:ext uri="{FF2B5EF4-FFF2-40B4-BE49-F238E27FC236}">
                <a16:creationId xmlns:a16="http://schemas.microsoft.com/office/drawing/2014/main" id="{3F5D994D-B125-4628-9E39-49308819F25B}"/>
              </a:ext>
            </a:extLst>
          </p:cNvPr>
          <p:cNvSpPr>
            <a:spLocks noGrp="1"/>
          </p:cNvSpPr>
          <p:nvPr>
            <p:ph type="subTitle" idx="1"/>
          </p:nvPr>
        </p:nvSpPr>
        <p:spPr>
          <a:xfrm>
            <a:off x="7859469" y="3708115"/>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spTree>
    <p:extLst>
      <p:ext uri="{BB962C8B-B14F-4D97-AF65-F5344CB8AC3E}">
        <p14:creationId xmlns:p14="http://schemas.microsoft.com/office/powerpoint/2010/main" val="262382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otto digitale">
    <p:bg>
      <p:bgPr>
        <a:gradFill>
          <a:gsLst>
            <a:gs pos="0">
              <a:schemeClr val="tx2">
                <a:lumMod val="75000"/>
              </a:schemeClr>
            </a:gs>
            <a:gs pos="100000">
              <a:schemeClr val="accent1"/>
            </a:gs>
          </a:gsLst>
          <a:path path="circle">
            <a:fillToRect t="100000" r="100000"/>
          </a:path>
        </a:gradFill>
        <a:effectLst/>
      </p:bgPr>
    </p:bg>
    <p:spTree>
      <p:nvGrpSpPr>
        <p:cNvPr id="1" name=""/>
        <p:cNvGrpSpPr/>
        <p:nvPr/>
      </p:nvGrpSpPr>
      <p:grpSpPr>
        <a:xfrm>
          <a:off x="0" y="0"/>
          <a:ext cx="0" cy="0"/>
          <a:chOff x="0" y="0"/>
          <a:chExt cx="0" cy="0"/>
        </a:xfrm>
      </p:grpSpPr>
      <p:sp>
        <p:nvSpPr>
          <p:cNvPr id="20" name="Figura a mano libera: Forma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pPr rtl="0"/>
            <a:endParaRPr lang="it-IT" noProof="0"/>
          </a:p>
        </p:txBody>
      </p:sp>
      <p:sp>
        <p:nvSpPr>
          <p:cNvPr id="21" name="Figura a mano libera: Forma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pPr rtl="0"/>
            <a:endParaRPr lang="it-IT" noProof="0"/>
          </a:p>
        </p:txBody>
      </p:sp>
      <p:sp>
        <p:nvSpPr>
          <p:cNvPr id="3" name="Segnaposto piè di pagina 2">
            <a:extLst>
              <a:ext uri="{FF2B5EF4-FFF2-40B4-BE49-F238E27FC236}">
                <a16:creationId xmlns:a16="http://schemas.microsoft.com/office/drawing/2014/main" id="{CB18B5B4-8849-45B8-B629-6EE5A6792169}"/>
              </a:ext>
            </a:extLst>
          </p:cNvPr>
          <p:cNvSpPr>
            <a:spLocks noGrp="1"/>
          </p:cNvSpPr>
          <p:nvPr>
            <p:ph type="ftr" sz="quarter" idx="14"/>
          </p:nvPr>
        </p:nvSpPr>
        <p:spPr/>
        <p:txBody>
          <a:bodyPr rtlCol="0"/>
          <a:lstStyle/>
          <a:p>
            <a:pPr rtl="0"/>
            <a:endParaRPr lang="it-IT" noProof="0"/>
          </a:p>
        </p:txBody>
      </p:sp>
      <p:sp>
        <p:nvSpPr>
          <p:cNvPr id="4" name="Segnaposto numero diapositiva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rtlCol="0"/>
          <a:lstStyle>
            <a:lvl1pPr algn="ctr">
              <a:defRPr/>
            </a:lvl1pPr>
          </a:lstStyle>
          <a:p>
            <a:pPr rtl="0"/>
            <a:fld id="{B67B645E-C5E5-4727-B977-D372A0AA71D9}" type="slidenum">
              <a:rPr lang="it-IT" noProof="0" smtClean="0"/>
              <a:pPr rtl="0"/>
              <a:t>‹#›</a:t>
            </a:fld>
            <a:endParaRPr lang="it-IT" noProof="0"/>
          </a:p>
        </p:txBody>
      </p:sp>
      <p:sp>
        <p:nvSpPr>
          <p:cNvPr id="17" name="Titolo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rtlCol="0" anchor="b"/>
          <a:lstStyle>
            <a:lvl1pPr algn="r">
              <a:defRPr sz="4500">
                <a:solidFill>
                  <a:schemeClr val="bg1"/>
                </a:solidFill>
              </a:defRPr>
            </a:lvl1pPr>
          </a:lstStyle>
          <a:p>
            <a:pPr rtl="0"/>
            <a:r>
              <a:rPr lang="it-IT" noProof="0"/>
              <a:t>Titolo diapositiva</a:t>
            </a:r>
          </a:p>
        </p:txBody>
      </p:sp>
      <p:sp>
        <p:nvSpPr>
          <p:cNvPr id="18" name="Sottotitolo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pic>
        <p:nvPicPr>
          <p:cNvPr id="31" name="Immagin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Segnaposto immagine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rtl="0"/>
            <a:r>
              <a:rPr lang="it-IT" noProof="0"/>
              <a:t>Inserire o trascinare il design dello schermo qui</a:t>
            </a:r>
          </a:p>
        </p:txBody>
      </p:sp>
    </p:spTree>
    <p:extLst>
      <p:ext uri="{BB962C8B-B14F-4D97-AF65-F5344CB8AC3E}">
        <p14:creationId xmlns:p14="http://schemas.microsoft.com/office/powerpoint/2010/main" val="7787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zione numeri grandi 1">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rtlCol="0"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1</a:t>
            </a:r>
          </a:p>
        </p:txBody>
      </p:sp>
      <p:sp>
        <p:nvSpPr>
          <p:cNvPr id="4" name="Segnaposto contenuto 3">
            <a:extLst>
              <a:ext uri="{FF2B5EF4-FFF2-40B4-BE49-F238E27FC236}">
                <a16:creationId xmlns:a16="http://schemas.microsoft.com/office/drawing/2014/main" id="{9FD584DA-F775-47B8-A1D7-6556AD5FCBD2}"/>
              </a:ext>
            </a:extLst>
          </p:cNvPr>
          <p:cNvSpPr>
            <a:spLocks noGrp="1"/>
          </p:cNvSpPr>
          <p:nvPr>
            <p:ph sz="half" idx="2"/>
          </p:nvPr>
        </p:nvSpPr>
        <p:spPr>
          <a:xfrm>
            <a:off x="1631968" y="3314505"/>
            <a:ext cx="3069500" cy="3051905"/>
          </a:xfrm>
        </p:spPr>
        <p:txBody>
          <a:bodyPr rtlCol="0"/>
          <a:lstStyle>
            <a:lvl1pPr rtl="0">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2" name="Segnaposto testo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rtlCol="0"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rtl="0"/>
            <a:r>
              <a:rPr lang="it-IT" noProof="0"/>
              <a:t>2</a:t>
            </a:r>
          </a:p>
        </p:txBody>
      </p:sp>
      <p:sp>
        <p:nvSpPr>
          <p:cNvPr id="8" name="Segnaposto testo 7">
            <a:extLst>
              <a:ext uri="{FF2B5EF4-FFF2-40B4-BE49-F238E27FC236}">
                <a16:creationId xmlns:a16="http://schemas.microsoft.com/office/drawing/2014/main" id="{DF0A5256-B267-47DA-858A-0F3867CB6139}"/>
              </a:ext>
            </a:extLst>
          </p:cNvPr>
          <p:cNvSpPr>
            <a:spLocks noGrp="1"/>
          </p:cNvSpPr>
          <p:nvPr>
            <p:ph type="body" sz="quarter" idx="12"/>
          </p:nvPr>
        </p:nvSpPr>
        <p:spPr>
          <a:xfrm>
            <a:off x="6753360" y="3314701"/>
            <a:ext cx="3069500" cy="3051192"/>
          </a:xfrm>
        </p:spPr>
        <p:txBody>
          <a:bodyPr rtlCol="0"/>
          <a:lstStyle>
            <a:lvl1pPr rtl="0">
              <a:defRPr/>
            </a:lvl1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2" name="Titolo 1">
            <a:extLst>
              <a:ext uri="{FF2B5EF4-FFF2-40B4-BE49-F238E27FC236}">
                <a16:creationId xmlns:a16="http://schemas.microsoft.com/office/drawing/2014/main" id="{D511B9E7-33BC-464B-B75C-73154C197648}"/>
              </a:ext>
            </a:extLst>
          </p:cNvPr>
          <p:cNvSpPr>
            <a:spLocks noGrp="1"/>
          </p:cNvSpPr>
          <p:nvPr>
            <p:ph type="title"/>
          </p:nvPr>
        </p:nvSpPr>
        <p:spPr/>
        <p:txBody>
          <a:bodyPr rtlCol="0"/>
          <a:lstStyle>
            <a:lvl1pPr rtl="0">
              <a:defRPr/>
            </a:lvl1pPr>
          </a:lstStyle>
          <a:p>
            <a:pPr rtl="0"/>
            <a:r>
              <a:rPr lang="it-IT" noProof="0"/>
              <a:t>Fare clic per modificare lo stile del titolo dello schema</a:t>
            </a:r>
          </a:p>
        </p:txBody>
      </p:sp>
      <p:sp>
        <p:nvSpPr>
          <p:cNvPr id="7" name="Segnaposto piè di pagina 6">
            <a:extLst>
              <a:ext uri="{FF2B5EF4-FFF2-40B4-BE49-F238E27FC236}">
                <a16:creationId xmlns:a16="http://schemas.microsoft.com/office/drawing/2014/main" id="{C2C8C3B3-A8FF-408F-9A44-0B71B3E7DB51}"/>
              </a:ext>
            </a:extLst>
          </p:cNvPr>
          <p:cNvSpPr>
            <a:spLocks noGrp="1"/>
          </p:cNvSpPr>
          <p:nvPr>
            <p:ph type="ftr" sz="quarter" idx="18"/>
          </p:nvPr>
        </p:nvSpPr>
        <p:spPr/>
        <p:txBody>
          <a:bodyPr rtlCol="0"/>
          <a:lstStyle/>
          <a:p>
            <a:pPr rtl="0"/>
            <a:endParaRPr lang="it-IT" noProof="0"/>
          </a:p>
        </p:txBody>
      </p:sp>
      <p:sp>
        <p:nvSpPr>
          <p:cNvPr id="13" name="Segnaposto testo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Sottotitolo</a:t>
            </a:r>
          </a:p>
        </p:txBody>
      </p:sp>
      <p:sp>
        <p:nvSpPr>
          <p:cNvPr id="10" name="Segnaposto numero diapositiva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rtlCol="0"/>
          <a:lstStyle/>
          <a:p>
            <a:pPr rtl="0"/>
            <a:fld id="{B67B645E-C5E5-4727-B977-D372A0AA71D9}" type="slidenum">
              <a:rPr lang="it-IT" noProof="0" smtClean="0"/>
              <a:pPr rtl="0"/>
              <a:t>‹#›</a:t>
            </a:fld>
            <a:endParaRPr lang="it-IT" noProof="0"/>
          </a:p>
        </p:txBody>
      </p:sp>
    </p:spTree>
    <p:extLst>
      <p:ext uri="{BB962C8B-B14F-4D97-AF65-F5344CB8AC3E}">
        <p14:creationId xmlns:p14="http://schemas.microsoft.com/office/powerpoint/2010/main" val="47237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zione numeri grandi 2">
    <p:spTree>
      <p:nvGrpSpPr>
        <p:cNvPr id="1" name=""/>
        <p:cNvGrpSpPr/>
        <p:nvPr/>
      </p:nvGrpSpPr>
      <p:grpSpPr>
        <a:xfrm>
          <a:off x="0" y="0"/>
          <a:ext cx="0" cy="0"/>
          <a:chOff x="0" y="0"/>
          <a:chExt cx="0" cy="0"/>
        </a:xfrm>
      </p:grpSpPr>
      <p:sp>
        <p:nvSpPr>
          <p:cNvPr id="21" name="Figura a mano libera: Forma 20">
            <a:extLst>
              <a:ext uri="{FF2B5EF4-FFF2-40B4-BE49-F238E27FC236}">
                <a16:creationId xmlns:a16="http://schemas.microsoft.com/office/drawing/2014/main" id="{F3278D70-8832-41B9-87B8-C926C4130480}"/>
              </a:ext>
            </a:extLst>
          </p:cNvPr>
          <p:cNvSpPr>
            <a:spLocks noChangeAspect="1"/>
          </p:cNvSpPr>
          <p:nvPr userDrawn="1"/>
        </p:nvSpPr>
        <p:spPr>
          <a:xfrm>
            <a:off x="7236842" y="1943817"/>
            <a:ext cx="3472388" cy="3477470"/>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pPr rtl="0"/>
            <a:endParaRPr lang="it-IT" noProof="0" dirty="0"/>
          </a:p>
        </p:txBody>
      </p:sp>
      <p:sp>
        <p:nvSpPr>
          <p:cNvPr id="20" name="Figura a mano libera: Forma 19">
            <a:extLst>
              <a:ext uri="{FF2B5EF4-FFF2-40B4-BE49-F238E27FC236}">
                <a16:creationId xmlns:a16="http://schemas.microsoft.com/office/drawing/2014/main" id="{02552EF4-9F89-45DA-B96E-A84453180094}"/>
              </a:ext>
            </a:extLst>
          </p:cNvPr>
          <p:cNvSpPr>
            <a:spLocks noChangeAspect="1"/>
          </p:cNvSpPr>
          <p:nvPr userDrawn="1"/>
        </p:nvSpPr>
        <p:spPr>
          <a:xfrm>
            <a:off x="4163939" y="1956752"/>
            <a:ext cx="3472388" cy="35281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pPr rtl="0"/>
            <a:endParaRPr lang="it-IT" noProof="0" dirty="0"/>
          </a:p>
        </p:txBody>
      </p:sp>
      <p:sp>
        <p:nvSpPr>
          <p:cNvPr id="8" name="Segnaposto testo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765575" y="1956752"/>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rtl="0"/>
            <a:r>
              <a:rPr lang="it-IT" noProof="0" dirty="0"/>
              <a:t>Intestazione sezione</a:t>
            </a:r>
          </a:p>
        </p:txBody>
      </p:sp>
      <p:sp>
        <p:nvSpPr>
          <p:cNvPr id="9" name="Segnaposto testo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rtl="0"/>
            <a:r>
              <a:rPr lang="it-IT" noProof="0" dirty="0"/>
              <a:t>Intestazione sezione</a:t>
            </a:r>
          </a:p>
        </p:txBody>
      </p:sp>
      <p:sp>
        <p:nvSpPr>
          <p:cNvPr id="19" name="Figura a mano libera: Forma 18">
            <a:extLst>
              <a:ext uri="{FF2B5EF4-FFF2-40B4-BE49-F238E27FC236}">
                <a16:creationId xmlns:a16="http://schemas.microsoft.com/office/drawing/2014/main" id="{436970BD-9B20-4B7C-A294-5174BA15880C}"/>
              </a:ext>
            </a:extLst>
          </p:cNvPr>
          <p:cNvSpPr>
            <a:spLocks noChangeAspect="1"/>
          </p:cNvSpPr>
          <p:nvPr userDrawn="1"/>
        </p:nvSpPr>
        <p:spPr>
          <a:xfrm>
            <a:off x="1079736" y="1934502"/>
            <a:ext cx="3482937" cy="34369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alpha val="87000"/>
            </a:schemeClr>
          </a:solidFill>
          <a:ln w="9525" cap="flat">
            <a:noFill/>
            <a:prstDash val="solid"/>
            <a:miter/>
          </a:ln>
        </p:spPr>
        <p:txBody>
          <a:bodyPr rtlCol="0" anchor="ctr"/>
          <a:lstStyle/>
          <a:p>
            <a:pPr rtl="0"/>
            <a:endParaRPr lang="it-IT" noProof="0" dirty="0"/>
          </a:p>
        </p:txBody>
      </p:sp>
      <p:sp>
        <p:nvSpPr>
          <p:cNvPr id="6" name="Segnaposto testo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rtlCol="0"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Intestazione sezione</a:t>
            </a:r>
          </a:p>
        </p:txBody>
      </p:sp>
      <p:sp>
        <p:nvSpPr>
          <p:cNvPr id="10" name="Segnaposto testo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rtlCol="0"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1</a:t>
            </a:r>
          </a:p>
        </p:txBody>
      </p:sp>
      <p:sp>
        <p:nvSpPr>
          <p:cNvPr id="13" name="Segnaposto contenuto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it-IT" noProof="0"/>
              <a:t>Descrizione della sezione</a:t>
            </a:r>
          </a:p>
        </p:txBody>
      </p:sp>
      <p:sp>
        <p:nvSpPr>
          <p:cNvPr id="11" name="Segnaposto testo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rtl="0"/>
            <a:r>
              <a:rPr lang="it-IT" noProof="0" dirty="0"/>
              <a:t>2</a:t>
            </a:r>
          </a:p>
        </p:txBody>
      </p:sp>
      <p:sp>
        <p:nvSpPr>
          <p:cNvPr id="14" name="Segnaposto testo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it-IT" noProof="0"/>
              <a:t>Descrizione della sezione</a:t>
            </a:r>
          </a:p>
        </p:txBody>
      </p:sp>
      <p:sp>
        <p:nvSpPr>
          <p:cNvPr id="12" name="Segnaposto testo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rtl="0"/>
            <a:r>
              <a:rPr lang="it-IT" noProof="0" dirty="0"/>
              <a:t>3</a:t>
            </a:r>
          </a:p>
        </p:txBody>
      </p:sp>
      <p:sp>
        <p:nvSpPr>
          <p:cNvPr id="15" name="Segnaposto testo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rtlCol="0"/>
          <a:lstStyle>
            <a:lvl1pPr marL="0" indent="0" algn="ctr">
              <a:buFont typeface="Arial" panose="020B0604020202020204" pitchFamily="34" charset="0"/>
              <a:buNone/>
              <a:defRPr sz="1400">
                <a:solidFill>
                  <a:schemeClr val="bg1"/>
                </a:solidFill>
              </a:defRPr>
            </a:lvl1pPr>
          </a:lstStyle>
          <a:p>
            <a:pPr lvl="0" rtl="0"/>
            <a:r>
              <a:rPr lang="it-IT" noProof="0"/>
              <a:t>Descrizione della sezione</a:t>
            </a:r>
          </a:p>
        </p:txBody>
      </p:sp>
      <p:sp>
        <p:nvSpPr>
          <p:cNvPr id="4" name="Titolo 3">
            <a:extLst>
              <a:ext uri="{FF2B5EF4-FFF2-40B4-BE49-F238E27FC236}">
                <a16:creationId xmlns:a16="http://schemas.microsoft.com/office/drawing/2014/main" id="{F81CA826-63B3-43E6-99A0-25895892FF1D}"/>
              </a:ext>
            </a:extLst>
          </p:cNvPr>
          <p:cNvSpPr>
            <a:spLocks noGrp="1"/>
          </p:cNvSpPr>
          <p:nvPr>
            <p:ph type="title"/>
          </p:nvPr>
        </p:nvSpPr>
        <p:spPr/>
        <p:txBody>
          <a:bodyPr rtlCol="0"/>
          <a:lstStyle>
            <a:lvl1pPr rtl="0">
              <a:defRPr/>
            </a:lvl1pPr>
          </a:lstStyle>
          <a:p>
            <a:pPr rtl="0"/>
            <a:r>
              <a:rPr lang="it-IT" noProof="0"/>
              <a:t>Fare clic per modificare lo stile del titolo dello schema</a:t>
            </a:r>
          </a:p>
        </p:txBody>
      </p:sp>
      <p:sp>
        <p:nvSpPr>
          <p:cNvPr id="7" name="Segnaposto piè di pagina 6">
            <a:extLst>
              <a:ext uri="{FF2B5EF4-FFF2-40B4-BE49-F238E27FC236}">
                <a16:creationId xmlns:a16="http://schemas.microsoft.com/office/drawing/2014/main" id="{D8091642-7CB0-45CD-82C4-9EBAD3FAEA11}"/>
              </a:ext>
            </a:extLst>
          </p:cNvPr>
          <p:cNvSpPr>
            <a:spLocks noGrp="1"/>
          </p:cNvSpPr>
          <p:nvPr>
            <p:ph type="ftr" sz="quarter" idx="35"/>
          </p:nvPr>
        </p:nvSpPr>
        <p:spPr/>
        <p:txBody>
          <a:bodyPr rtlCol="0"/>
          <a:lstStyle/>
          <a:p>
            <a:pPr rtl="0"/>
            <a:endParaRPr lang="it-IT" noProof="0"/>
          </a:p>
        </p:txBody>
      </p:sp>
      <p:sp>
        <p:nvSpPr>
          <p:cNvPr id="17" name="Segnaposto numero diapositiva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rtlCol="0"/>
          <a:lstStyle>
            <a:lvl1pPr algn="ctr">
              <a:defRPr/>
            </a:lvl1pPr>
          </a:lstStyle>
          <a:p>
            <a:pPr rtl="0"/>
            <a:fld id="{B67B645E-C5E5-4727-B977-D372A0AA71D9}" type="slidenum">
              <a:rPr lang="it-IT" noProof="0" smtClean="0"/>
              <a:pPr rtl="0"/>
              <a:t>‹#›</a:t>
            </a:fld>
            <a:endParaRPr lang="it-IT" noProof="0"/>
          </a:p>
        </p:txBody>
      </p:sp>
      <p:sp>
        <p:nvSpPr>
          <p:cNvPr id="18" name="Segnaposto testo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Sottotitolo</a:t>
            </a:r>
          </a:p>
        </p:txBody>
      </p:sp>
    </p:spTree>
    <p:extLst>
      <p:ext uri="{BB962C8B-B14F-4D97-AF65-F5344CB8AC3E}">
        <p14:creationId xmlns:p14="http://schemas.microsoft.com/office/powerpoint/2010/main" val="38776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azio di mercato">
    <p:spTree>
      <p:nvGrpSpPr>
        <p:cNvPr id="1" name=""/>
        <p:cNvGrpSpPr/>
        <p:nvPr/>
      </p:nvGrpSpPr>
      <p:grpSpPr>
        <a:xfrm>
          <a:off x="0" y="0"/>
          <a:ext cx="0" cy="0"/>
          <a:chOff x="0" y="0"/>
          <a:chExt cx="0" cy="0"/>
        </a:xfrm>
      </p:grpSpPr>
      <p:cxnSp>
        <p:nvCxnSpPr>
          <p:cNvPr id="6" name="Connettore diritto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Segnaposto testo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it-IT" noProof="0"/>
              <a:t>Titolo quadrante</a:t>
            </a:r>
          </a:p>
        </p:txBody>
      </p:sp>
      <p:sp>
        <p:nvSpPr>
          <p:cNvPr id="10" name="Segnaposto testo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it-IT" noProof="0"/>
              <a:t>Titolo quadrante</a:t>
            </a:r>
          </a:p>
        </p:txBody>
      </p:sp>
      <p:sp>
        <p:nvSpPr>
          <p:cNvPr id="11" name="Segnaposto testo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it-IT" noProof="0"/>
              <a:t>Titolo quadrante</a:t>
            </a:r>
          </a:p>
        </p:txBody>
      </p:sp>
      <p:sp>
        <p:nvSpPr>
          <p:cNvPr id="12" name="Segnaposto testo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it-IT" noProof="0"/>
              <a:t>Titolo quadrante</a:t>
            </a:r>
          </a:p>
        </p:txBody>
      </p:sp>
      <p:sp>
        <p:nvSpPr>
          <p:cNvPr id="4" name="Titolo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rtlCol="0"/>
          <a:lstStyle>
            <a:lvl1pPr rtl="0">
              <a:defRPr/>
            </a:lvl1pPr>
          </a:lstStyle>
          <a:p>
            <a:pPr rtl="0"/>
            <a:r>
              <a:rPr lang="it-IT" noProof="0"/>
              <a:t>Fare clic per modificare lo stile del titolo dello schema</a:t>
            </a:r>
          </a:p>
        </p:txBody>
      </p:sp>
      <p:sp>
        <p:nvSpPr>
          <p:cNvPr id="5" name="Segnaposto piè di pagina 4">
            <a:extLst>
              <a:ext uri="{FF2B5EF4-FFF2-40B4-BE49-F238E27FC236}">
                <a16:creationId xmlns:a16="http://schemas.microsoft.com/office/drawing/2014/main" id="{0427A446-62BF-4F99-BF28-8B764B71F115}"/>
              </a:ext>
            </a:extLst>
          </p:cNvPr>
          <p:cNvSpPr>
            <a:spLocks noGrp="1"/>
          </p:cNvSpPr>
          <p:nvPr>
            <p:ph type="ftr" sz="quarter" idx="18"/>
          </p:nvPr>
        </p:nvSpPr>
        <p:spPr/>
        <p:txBody>
          <a:bodyPr rtlCol="0"/>
          <a:lstStyle/>
          <a:p>
            <a:pPr rtl="0"/>
            <a:endParaRPr lang="it-IT" noProof="0"/>
          </a:p>
        </p:txBody>
      </p:sp>
      <p:sp>
        <p:nvSpPr>
          <p:cNvPr id="7" name="Segnaposto numero diapositiva 6">
            <a:extLst>
              <a:ext uri="{FF2B5EF4-FFF2-40B4-BE49-F238E27FC236}">
                <a16:creationId xmlns:a16="http://schemas.microsoft.com/office/drawing/2014/main" id="{2CAE8445-BA39-4932-B40E-1B18A4CDF6CF}"/>
              </a:ext>
            </a:extLst>
          </p:cNvPr>
          <p:cNvSpPr>
            <a:spLocks noGrp="1"/>
          </p:cNvSpPr>
          <p:nvPr>
            <p:ph type="sldNum" sz="quarter" idx="19"/>
          </p:nvPr>
        </p:nvSpPr>
        <p:spPr/>
        <p:txBody>
          <a:bodyPr rtlCol="0"/>
          <a:lstStyle>
            <a:lvl1pPr algn="ctr">
              <a:defRPr/>
            </a:lvl1pPr>
          </a:lstStyle>
          <a:p>
            <a:pPr rtl="0"/>
            <a:fld id="{B67B645E-C5E5-4727-B977-D372A0AA71D9}" type="slidenum">
              <a:rPr lang="it-IT" noProof="0" smtClean="0"/>
              <a:pPr rtl="0"/>
              <a:t>‹#›</a:t>
            </a:fld>
            <a:endParaRPr lang="it-IT" noProof="0"/>
          </a:p>
        </p:txBody>
      </p:sp>
    </p:spTree>
    <p:extLst>
      <p:ext uri="{BB962C8B-B14F-4D97-AF65-F5344CB8AC3E}">
        <p14:creationId xmlns:p14="http://schemas.microsoft.com/office/powerpoint/2010/main" val="24303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rtl="0"/>
            <a:r>
              <a:rPr lang="it-IT" noProof="0"/>
              <a:t>Fare clic per modificare lo stile del titolo dello schema</a:t>
            </a:r>
          </a:p>
        </p:txBody>
      </p:sp>
      <p:sp>
        <p:nvSpPr>
          <p:cNvPr id="3" name="Segnaposto testo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piè di pagina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pPr rtl="0"/>
            <a:endParaRPr lang="it-IT" noProof="0"/>
          </a:p>
        </p:txBody>
      </p:sp>
      <p:sp>
        <p:nvSpPr>
          <p:cNvPr id="4" name="Segnaposto numero diapositiva 3">
            <a:extLst>
              <a:ext uri="{FF2B5EF4-FFF2-40B4-BE49-F238E27FC236}">
                <a16:creationId xmlns:a16="http://schemas.microsoft.com/office/drawing/2014/main"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rtlCol="0" anchor="ctr"/>
          <a:lstStyle>
            <a:lvl1pPr algn="ctr">
              <a:defRPr lang="en-ZA" sz="1000" smtClean="0">
                <a:solidFill>
                  <a:schemeClr val="bg1"/>
                </a:solidFill>
              </a:defRPr>
            </a:lvl1pPr>
          </a:lstStyle>
          <a:p>
            <a:pPr rtl="0"/>
            <a:fld id="{B67B645E-C5E5-4727-B977-D372A0AA71D9}" type="slidenum">
              <a:rPr lang="it-IT" noProof="0" smtClean="0"/>
              <a:pPr rtl="0"/>
              <a:t>‹#›</a:t>
            </a:fld>
            <a:endParaRPr lang="it-IT" noProof="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81" r:id="rId14"/>
    <p:sldLayoutId id="2147483675" r:id="rId15"/>
    <p:sldLayoutId id="2147483679" r:id="rId16"/>
    <p:sldLayoutId id="2147483676" r:id="rId17"/>
    <p:sldLayoutId id="2147483680" r:id="rId18"/>
    <p:sldLayoutId id="2147483650" r:id="rId19"/>
    <p:sldLayoutId id="2147483652" r:id="rId20"/>
    <p:sldLayoutId id="2147483653" r:id="rId21"/>
    <p:sldLayoutId id="2147483654" r:id="rId22"/>
    <p:sldLayoutId id="2147483655" r:id="rId23"/>
    <p:sldLayoutId id="2147483677" r:id="rId24"/>
    <p:sldLayoutId id="2147483678" r:id="rId25"/>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51E9D14-0D35-4EA5-8B2D-161F77D41E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9ED41B3-816F-4683-9044-4A3AFB7B40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BCAC466-0238-46B4-8BD7-5B3CD9BD8E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CB51C-2BFD-4C07-912F-631AA4AB21AD}" type="datetimeFigureOut">
              <a:rPr lang="it-IT" smtClean="0"/>
              <a:t>29/01/2020</a:t>
            </a:fld>
            <a:endParaRPr lang="it-IT"/>
          </a:p>
        </p:txBody>
      </p:sp>
      <p:sp>
        <p:nvSpPr>
          <p:cNvPr id="5" name="Segnaposto piè di pagina 4">
            <a:extLst>
              <a:ext uri="{FF2B5EF4-FFF2-40B4-BE49-F238E27FC236}">
                <a16:creationId xmlns:a16="http://schemas.microsoft.com/office/drawing/2014/main" id="{CCCD7C81-32AF-4FD0-A7EA-9B718276B1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B343CB5-B1D9-4B9D-9399-468923E820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15269-7F92-49DF-BDC6-1F7A042A9DCF}" type="slidenum">
              <a:rPr lang="it-IT" smtClean="0"/>
              <a:t>‹#›</a:t>
            </a:fld>
            <a:endParaRPr lang="it-IT"/>
          </a:p>
        </p:txBody>
      </p:sp>
    </p:spTree>
    <p:extLst>
      <p:ext uri="{BB962C8B-B14F-4D97-AF65-F5344CB8AC3E}">
        <p14:creationId xmlns:p14="http://schemas.microsoft.com/office/powerpoint/2010/main" val="355468460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e 19">
            <a:extLst>
              <a:ext uri="{FF2B5EF4-FFF2-40B4-BE49-F238E27FC236}">
                <a16:creationId xmlns:a16="http://schemas.microsoft.com/office/drawing/2014/main" id="{781F8DEA-1F80-4F3A-B615-E398898BB309}"/>
              </a:ext>
            </a:extLst>
          </p:cNvPr>
          <p:cNvSpPr/>
          <p:nvPr/>
        </p:nvSpPr>
        <p:spPr>
          <a:xfrm>
            <a:off x="10696792" y="5605084"/>
            <a:ext cx="1019810" cy="1017230"/>
          </a:xfrm>
          <a:prstGeom prst="ellipse">
            <a:avLst/>
          </a:prstGeom>
          <a:solidFill>
            <a:schemeClr val="bg1"/>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lt1"/>
              </a:solidFill>
            </a:endParaRPr>
          </a:p>
        </p:txBody>
      </p:sp>
      <p:sp>
        <p:nvSpPr>
          <p:cNvPr id="13" name="Ovale 12">
            <a:extLst>
              <a:ext uri="{FF2B5EF4-FFF2-40B4-BE49-F238E27FC236}">
                <a16:creationId xmlns:a16="http://schemas.microsoft.com/office/drawing/2014/main" id="{B0BDBFB9-42B7-4F6E-8A6D-6340AE01F758}"/>
              </a:ext>
            </a:extLst>
          </p:cNvPr>
          <p:cNvSpPr/>
          <p:nvPr/>
        </p:nvSpPr>
        <p:spPr>
          <a:xfrm>
            <a:off x="9220511" y="5615789"/>
            <a:ext cx="1019810" cy="1006525"/>
          </a:xfrm>
          <a:prstGeom prst="ellipse">
            <a:avLst/>
          </a:prstGeom>
          <a:solidFill>
            <a:schemeClr val="bg1"/>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lt1"/>
              </a:solidFill>
            </a:endParaRPr>
          </a:p>
        </p:txBody>
      </p:sp>
      <p:sp>
        <p:nvSpPr>
          <p:cNvPr id="6" name="Ovale 5">
            <a:extLst>
              <a:ext uri="{FF2B5EF4-FFF2-40B4-BE49-F238E27FC236}">
                <a16:creationId xmlns:a16="http://schemas.microsoft.com/office/drawing/2014/main" id="{DA138781-9722-4490-92F9-A879104C8B7E}"/>
              </a:ext>
            </a:extLst>
          </p:cNvPr>
          <p:cNvSpPr/>
          <p:nvPr/>
        </p:nvSpPr>
        <p:spPr>
          <a:xfrm>
            <a:off x="7716810" y="5605084"/>
            <a:ext cx="1019810" cy="1017230"/>
          </a:xfrm>
          <a:prstGeom prst="ellipse">
            <a:avLst/>
          </a:prstGeom>
          <a:solidFill>
            <a:schemeClr val="bg1"/>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lt1"/>
              </a:solidFill>
            </a:endParaRPr>
          </a:p>
        </p:txBody>
      </p:sp>
      <p:sp>
        <p:nvSpPr>
          <p:cNvPr id="2" name="Titolo 1">
            <a:extLst>
              <a:ext uri="{FF2B5EF4-FFF2-40B4-BE49-F238E27FC236}">
                <a16:creationId xmlns:a16="http://schemas.microsoft.com/office/drawing/2014/main" id="{4F50E8F8-CBC6-4A56-A60B-FDBF1E1F1214}"/>
              </a:ext>
            </a:extLst>
          </p:cNvPr>
          <p:cNvSpPr>
            <a:spLocks noGrp="1"/>
          </p:cNvSpPr>
          <p:nvPr>
            <p:ph type="ctrTitle"/>
          </p:nvPr>
        </p:nvSpPr>
        <p:spPr>
          <a:xfrm>
            <a:off x="6794892" y="2151269"/>
            <a:ext cx="4851238" cy="1765574"/>
          </a:xfrm>
        </p:spPr>
        <p:txBody>
          <a:bodyPr rtlCol="0"/>
          <a:lstStyle/>
          <a:p>
            <a:pPr algn="ctr">
              <a:lnSpc>
                <a:spcPts val="4200"/>
              </a:lnSpc>
              <a:spcBef>
                <a:spcPts val="600"/>
              </a:spcBef>
              <a:spcAft>
                <a:spcPts val="600"/>
              </a:spcAft>
            </a:pPr>
            <a:r>
              <a:rPr lang="en-US" sz="3200" noProof="1"/>
              <a:t>KNOWLEDGE SHARING ON TRADE AND INVESTMENT </a:t>
            </a:r>
            <a:br>
              <a:rPr lang="en-US" sz="3200" noProof="1"/>
            </a:br>
            <a:r>
              <a:rPr lang="en-US" sz="3200" noProof="1"/>
              <a:t>“GOOD PRACTICES</a:t>
            </a:r>
            <a:r>
              <a:rPr lang="en-US" sz="2400" noProof="1"/>
              <a:t>”</a:t>
            </a:r>
            <a:endParaRPr lang="it-IT" sz="5400" noProof="1"/>
          </a:p>
        </p:txBody>
      </p:sp>
      <p:sp>
        <p:nvSpPr>
          <p:cNvPr id="3" name="Sottotitolo 2">
            <a:extLst>
              <a:ext uri="{FF2B5EF4-FFF2-40B4-BE49-F238E27FC236}">
                <a16:creationId xmlns:a16="http://schemas.microsoft.com/office/drawing/2014/main" id="{72258620-D380-473B-A288-E14928A16BDB}"/>
              </a:ext>
            </a:extLst>
          </p:cNvPr>
          <p:cNvSpPr>
            <a:spLocks noGrp="1"/>
          </p:cNvSpPr>
          <p:nvPr>
            <p:ph type="subTitle" idx="1"/>
          </p:nvPr>
        </p:nvSpPr>
        <p:spPr>
          <a:xfrm>
            <a:off x="7286565" y="4241846"/>
            <a:ext cx="4099187" cy="1048939"/>
          </a:xfrm>
        </p:spPr>
        <p:txBody>
          <a:bodyPr rtlCol="0"/>
          <a:lstStyle/>
          <a:p>
            <a:pPr rtl="0"/>
            <a:r>
              <a:rPr lang="it-IT" sz="2400" noProof="1"/>
              <a:t>Venue:ACP Secretariat </a:t>
            </a:r>
          </a:p>
          <a:p>
            <a:pPr rtl="0"/>
            <a:r>
              <a:rPr lang="it-IT" sz="2400" noProof="1"/>
              <a:t>6 February 2020</a:t>
            </a:r>
          </a:p>
          <a:p>
            <a:pPr rtl="0"/>
            <a:endParaRPr lang="it-IT" sz="2400" noProof="1"/>
          </a:p>
        </p:txBody>
      </p:sp>
      <p:pic>
        <p:nvPicPr>
          <p:cNvPr id="17" name="Segnaposto immagine 16" descr="Immagine che contiene testo&#10;&#10;Descrizione generata automaticamente">
            <a:extLst>
              <a:ext uri="{FF2B5EF4-FFF2-40B4-BE49-F238E27FC236}">
                <a16:creationId xmlns:a16="http://schemas.microsoft.com/office/drawing/2014/main" id="{F35E87F9-61B1-4BAE-B064-E38F709CD11A}"/>
              </a:ext>
            </a:extLst>
          </p:cNvPr>
          <p:cNvPicPr>
            <a:picLocks noGrp="1" noChangeAspect="1"/>
          </p:cNvPicPr>
          <p:nvPr>
            <p:ph type="pic" sz="quarter" idx="10"/>
          </p:nvPr>
        </p:nvPicPr>
        <p:blipFill>
          <a:blip r:embed="rId3"/>
          <a:srcRect l="10660" r="10660"/>
          <a:stretch>
            <a:fillRect/>
          </a:stretch>
        </p:blipFill>
        <p:spPr>
          <a:xfrm>
            <a:off x="1268423" y="997201"/>
            <a:ext cx="4738315" cy="4863597"/>
          </a:xfrm>
        </p:spPr>
      </p:pic>
      <p:pic>
        <p:nvPicPr>
          <p:cNvPr id="5" name="Immagine 4" descr="Immagine che contiene testo&#10;&#10;Descrizione generata automaticamente">
            <a:extLst>
              <a:ext uri="{FF2B5EF4-FFF2-40B4-BE49-F238E27FC236}">
                <a16:creationId xmlns:a16="http://schemas.microsoft.com/office/drawing/2014/main" id="{4B981EBC-8DAF-4335-B38E-2371F5A0100E}"/>
              </a:ext>
            </a:extLst>
          </p:cNvPr>
          <p:cNvPicPr/>
          <p:nvPr/>
        </p:nvPicPr>
        <p:blipFill rotWithShape="1">
          <a:blip r:embed="rId4">
            <a:extLst>
              <a:ext uri="{28A0092B-C50C-407E-A947-70E740481C1C}">
                <a14:useLocalDpi xmlns:a14="http://schemas.microsoft.com/office/drawing/2010/main" val="0"/>
              </a:ext>
            </a:extLst>
          </a:blip>
          <a:srcRect b="26646"/>
          <a:stretch/>
        </p:blipFill>
        <p:spPr bwMode="auto">
          <a:xfrm>
            <a:off x="2249247" y="5934539"/>
            <a:ext cx="3094990" cy="652145"/>
          </a:xfrm>
          <a:prstGeom prst="rect">
            <a:avLst/>
          </a:prstGeom>
          <a:ln>
            <a:noFill/>
          </a:ln>
          <a:extLst>
            <a:ext uri="{53640926-AAD7-44D8-BBD7-CCE9431645EC}">
              <a14:shadowObscured xmlns:a14="http://schemas.microsoft.com/office/drawing/2010/main"/>
            </a:ext>
          </a:extLst>
        </p:spPr>
      </p:pic>
      <p:pic>
        <p:nvPicPr>
          <p:cNvPr id="10" name="Immagine 9">
            <a:extLst>
              <a:ext uri="{FF2B5EF4-FFF2-40B4-BE49-F238E27FC236}">
                <a16:creationId xmlns:a16="http://schemas.microsoft.com/office/drawing/2014/main" id="{0A25FBDD-5465-49B1-982D-16F62348FF0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771910" y="5662124"/>
            <a:ext cx="922020" cy="924560"/>
          </a:xfrm>
          <a:prstGeom prst="rect">
            <a:avLst/>
          </a:prstGeom>
        </p:spPr>
      </p:pic>
      <p:pic>
        <p:nvPicPr>
          <p:cNvPr id="11" name="Immagine 10">
            <a:extLst>
              <a:ext uri="{FF2B5EF4-FFF2-40B4-BE49-F238E27FC236}">
                <a16:creationId xmlns:a16="http://schemas.microsoft.com/office/drawing/2014/main" id="{2010BB2D-2920-4A71-9393-882B9E8EA8B4}"/>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799901" y="450650"/>
            <a:ext cx="961390" cy="701040"/>
          </a:xfrm>
          <a:prstGeom prst="rect">
            <a:avLst/>
          </a:prstGeom>
          <a:noFill/>
          <a:ln>
            <a:noFill/>
          </a:ln>
        </p:spPr>
      </p:pic>
      <p:pic>
        <p:nvPicPr>
          <p:cNvPr id="15" name="Immagine 14" descr="Immagine che contiene clipart&#10;&#10;Descrizione generata automaticamente">
            <a:extLst>
              <a:ext uri="{FF2B5EF4-FFF2-40B4-BE49-F238E27FC236}">
                <a16:creationId xmlns:a16="http://schemas.microsoft.com/office/drawing/2014/main" id="{853659AA-87AC-4CDE-84FF-EFE41E57F601}"/>
              </a:ext>
            </a:extLst>
          </p:cNvPr>
          <p:cNvPicPr/>
          <p:nvPr/>
        </p:nvPicPr>
        <p:blipFill rotWithShape="1">
          <a:blip r:embed="rId7" cstate="print">
            <a:clrChange>
              <a:clrFrom>
                <a:srgbClr val="F7F7F7"/>
              </a:clrFrom>
              <a:clrTo>
                <a:srgbClr val="F7F7F7">
                  <a:alpha val="0"/>
                </a:srgbClr>
              </a:clrTo>
            </a:clrChange>
            <a:extLst>
              <a:ext uri="{28A0092B-C50C-407E-A947-70E740481C1C}">
                <a14:useLocalDpi xmlns:a14="http://schemas.microsoft.com/office/drawing/2010/main" val="0"/>
              </a:ext>
            </a:extLst>
          </a:blip>
          <a:srcRect r="60920"/>
          <a:stretch/>
        </p:blipFill>
        <p:spPr bwMode="auto">
          <a:xfrm>
            <a:off x="9220511" y="5622038"/>
            <a:ext cx="1019810" cy="985520"/>
          </a:xfrm>
          <a:prstGeom prst="rect">
            <a:avLst/>
          </a:prstGeom>
          <a:ln>
            <a:noFill/>
          </a:ln>
          <a:extLst>
            <a:ext uri="{53640926-AAD7-44D8-BBD7-CCE9431645EC}">
              <a14:shadowObscured xmlns:a14="http://schemas.microsoft.com/office/drawing/2010/main"/>
            </a:ext>
          </a:extLst>
        </p:spPr>
      </p:pic>
      <p:sp>
        <p:nvSpPr>
          <p:cNvPr id="4" name="Rettangolo 3">
            <a:extLst>
              <a:ext uri="{FF2B5EF4-FFF2-40B4-BE49-F238E27FC236}">
                <a16:creationId xmlns:a16="http://schemas.microsoft.com/office/drawing/2014/main" id="{90B87D9C-8F70-4F8B-9CD0-F5A640761017}"/>
              </a:ext>
            </a:extLst>
          </p:cNvPr>
          <p:cNvSpPr/>
          <p:nvPr/>
        </p:nvSpPr>
        <p:spPr>
          <a:xfrm>
            <a:off x="7406407" y="1219447"/>
            <a:ext cx="4581494" cy="738664"/>
          </a:xfrm>
          <a:prstGeom prst="rect">
            <a:avLst/>
          </a:prstGeom>
        </p:spPr>
        <p:txBody>
          <a:bodyPr wrap="square">
            <a:spAutoFit/>
          </a:bodyPr>
          <a:lstStyle/>
          <a:p>
            <a:pPr algn="ctr">
              <a:spcAft>
                <a:spcPts val="0"/>
              </a:spcAft>
            </a:pPr>
            <a:r>
              <a:rPr lang="en-US" sz="1400" dirty="0">
                <a:solidFill>
                  <a:schemeClr val="bg1"/>
                </a:solidFill>
                <a:ea typeface="Times New Roman" panose="02020603050405020304" pitchFamily="18" charset="0"/>
                <a:cs typeface="Georgia" panose="02040502050405020303" pitchFamily="18" charset="0"/>
              </a:rPr>
              <a:t>This project is co-funded by </a:t>
            </a:r>
          </a:p>
          <a:p>
            <a:pPr algn="ctr">
              <a:spcAft>
                <a:spcPts val="0"/>
              </a:spcAft>
            </a:pPr>
            <a:r>
              <a:rPr lang="en-US" sz="1400" dirty="0">
                <a:solidFill>
                  <a:schemeClr val="bg1"/>
                </a:solidFill>
                <a:ea typeface="Times New Roman" panose="02020603050405020304" pitchFamily="18" charset="0"/>
                <a:cs typeface="Georgia" panose="02040502050405020303" pitchFamily="18" charset="0"/>
              </a:rPr>
              <a:t>the European Union</a:t>
            </a:r>
            <a:r>
              <a:rPr lang="it-IT" sz="1400" dirty="0">
                <a:solidFill>
                  <a:schemeClr val="bg1"/>
                </a:solidFill>
                <a:ea typeface="Times New Roman" panose="02020603050405020304" pitchFamily="18" charset="0"/>
                <a:cs typeface="Georgia" panose="02040502050405020303" pitchFamily="18" charset="0"/>
              </a:rPr>
              <a:t> </a:t>
            </a:r>
          </a:p>
          <a:p>
            <a:pPr algn="ctr">
              <a:spcAft>
                <a:spcPts val="0"/>
              </a:spcAft>
            </a:pPr>
            <a:r>
              <a:rPr lang="en-US" sz="1400" dirty="0">
                <a:solidFill>
                  <a:schemeClr val="bg1"/>
                </a:solidFill>
                <a:ea typeface="Times New Roman" panose="02020603050405020304" pitchFamily="18" charset="0"/>
              </a:rPr>
              <a:t>and the ACP secretariat</a:t>
            </a:r>
            <a:endParaRPr lang="it-IT" sz="1400" dirty="0">
              <a:solidFill>
                <a:schemeClr val="bg1"/>
              </a:solidFill>
            </a:endParaRPr>
          </a:p>
        </p:txBody>
      </p:sp>
      <p:pic>
        <p:nvPicPr>
          <p:cNvPr id="19" name="Immagine 18">
            <a:extLst>
              <a:ext uri="{FF2B5EF4-FFF2-40B4-BE49-F238E27FC236}">
                <a16:creationId xmlns:a16="http://schemas.microsoft.com/office/drawing/2014/main" id="{F51DC07E-252F-4F7A-9ECC-99186304D70F}"/>
              </a:ext>
            </a:extLst>
          </p:cNvPr>
          <p:cNvPicPr/>
          <p:nvPr/>
        </p:nvPicPr>
        <p:blipFill>
          <a:blip r:embed="rId8"/>
          <a:stretch>
            <a:fillRect/>
          </a:stretch>
        </p:blipFill>
        <p:spPr>
          <a:xfrm>
            <a:off x="8167206" y="413408"/>
            <a:ext cx="1053449" cy="738664"/>
          </a:xfrm>
          <a:prstGeom prst="rect">
            <a:avLst/>
          </a:prstGeom>
        </p:spPr>
      </p:pic>
      <p:pic>
        <p:nvPicPr>
          <p:cNvPr id="8" name="Immagine 7" descr="Immagine che contiene segnale, persone, via, bianco&#10;&#10;Descrizione generata automaticamente">
            <a:extLst>
              <a:ext uri="{FF2B5EF4-FFF2-40B4-BE49-F238E27FC236}">
                <a16:creationId xmlns:a16="http://schemas.microsoft.com/office/drawing/2014/main" id="{7DEEA5F3-1F91-4758-9FAE-F3EC551A650F}"/>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10711666" y="5626944"/>
            <a:ext cx="973509" cy="973509"/>
          </a:xfrm>
          <a:prstGeom prst="rect">
            <a:avLst/>
          </a:prstGeom>
        </p:spPr>
      </p:pic>
    </p:spTree>
    <p:extLst>
      <p:ext uri="{BB962C8B-B14F-4D97-AF65-F5344CB8AC3E}">
        <p14:creationId xmlns:p14="http://schemas.microsoft.com/office/powerpoint/2010/main" val="809263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03161DAB-3A3E-48FC-9143-482C63BB1C02}"/>
              </a:ext>
            </a:extLst>
          </p:cNvPr>
          <p:cNvSpPr>
            <a:spLocks noGrp="1"/>
          </p:cNvSpPr>
          <p:nvPr>
            <p:ph idx="13"/>
          </p:nvPr>
        </p:nvSpPr>
        <p:spPr>
          <a:xfrm>
            <a:off x="46362" y="1414913"/>
            <a:ext cx="6049638" cy="4822257"/>
          </a:xfrm>
        </p:spPr>
        <p:txBody>
          <a:bodyPr rtlCol="0"/>
          <a:lstStyle/>
          <a:p>
            <a:pPr marL="276225" indent="-285750"/>
            <a:endParaRPr lang="it-IT" i="1" noProof="1">
              <a:solidFill>
                <a:schemeClr val="tx1"/>
              </a:solidFill>
            </a:endParaRPr>
          </a:p>
          <a:p>
            <a:pPr marL="276225" indent="-285750"/>
            <a:r>
              <a:rPr lang="it-IT" sz="2400" noProof="1"/>
              <a:t>The regional approach needs to concretise in local actions</a:t>
            </a:r>
          </a:p>
          <a:p>
            <a:pPr marL="276225" indent="-285750"/>
            <a:r>
              <a:rPr lang="it-IT" sz="2400" noProof="1"/>
              <a:t>Limited budget in single projects</a:t>
            </a:r>
          </a:p>
          <a:p>
            <a:pPr marL="276225" indent="-285750"/>
            <a:r>
              <a:rPr lang="it-IT" sz="2400" noProof="1"/>
              <a:t>Trade support organisations must be enabled by local stakeholders to deliver their support</a:t>
            </a:r>
          </a:p>
          <a:p>
            <a:pPr marL="276225" indent="-285750"/>
            <a:r>
              <a:rPr lang="it-IT" sz="2400" noProof="1"/>
              <a:t>The wide variety of stakeholders requires a high-level institutional coordination</a:t>
            </a:r>
          </a:p>
          <a:p>
            <a:pPr marL="276225" indent="-285750"/>
            <a:r>
              <a:rPr lang="it-IT" sz="2400" noProof="1"/>
              <a:t>Political decisions may render support less feasible</a:t>
            </a:r>
          </a:p>
          <a:p>
            <a:pPr marL="552450" lvl="1" indent="-285750" algn="just">
              <a:buFontTx/>
              <a:buChar char="-"/>
            </a:pPr>
            <a:endParaRPr lang="it-IT" noProof="1"/>
          </a:p>
        </p:txBody>
      </p:sp>
      <p:sp>
        <p:nvSpPr>
          <p:cNvPr id="25" name="Segnaposto numero diapositiva 24">
            <a:extLst>
              <a:ext uri="{FF2B5EF4-FFF2-40B4-BE49-F238E27FC236}">
                <a16:creationId xmlns:a16="http://schemas.microsoft.com/office/drawing/2014/main" id="{247BA36B-90FB-47C0-BAF0-6F1E2FA5C763}"/>
              </a:ext>
            </a:extLst>
          </p:cNvPr>
          <p:cNvSpPr>
            <a:spLocks noGrp="1"/>
          </p:cNvSpPr>
          <p:nvPr>
            <p:ph type="sldNum" sz="quarter" idx="15"/>
          </p:nvPr>
        </p:nvSpPr>
        <p:spPr/>
        <p:txBody>
          <a:bodyPr rtlCol="0"/>
          <a:lstStyle/>
          <a:p>
            <a:pPr rtl="0"/>
            <a:fld id="{B67B645E-C5E5-4727-B977-D372A0AA71D9}" type="slidenum">
              <a:rPr lang="it-IT" smtClean="0"/>
              <a:pPr rtl="0"/>
              <a:t>10</a:t>
            </a:fld>
            <a:endParaRPr lang="it-IT" dirty="0"/>
          </a:p>
        </p:txBody>
      </p:sp>
      <p:sp>
        <p:nvSpPr>
          <p:cNvPr id="3" name="Titolo 2">
            <a:extLst>
              <a:ext uri="{FF2B5EF4-FFF2-40B4-BE49-F238E27FC236}">
                <a16:creationId xmlns:a16="http://schemas.microsoft.com/office/drawing/2014/main" id="{7A663105-4B92-4F24-9DF6-58BB116E29FA}"/>
              </a:ext>
            </a:extLst>
          </p:cNvPr>
          <p:cNvSpPr>
            <a:spLocks noGrp="1"/>
          </p:cNvSpPr>
          <p:nvPr>
            <p:ph type="ctrTitle"/>
          </p:nvPr>
        </p:nvSpPr>
        <p:spPr bwMode="gray">
          <a:xfrm>
            <a:off x="8009727" y="2756490"/>
            <a:ext cx="3863221" cy="1517619"/>
          </a:xfrm>
        </p:spPr>
        <p:txBody>
          <a:bodyPr rtlCol="0"/>
          <a:lstStyle/>
          <a:p>
            <a:r>
              <a:rPr lang="it-IT" dirty="0"/>
              <a:t>Limits of the Technical Assistance</a:t>
            </a:r>
          </a:p>
        </p:txBody>
      </p:sp>
      <p:pic>
        <p:nvPicPr>
          <p:cNvPr id="7" name="Segnaposto immagine 16" descr="Immagine che contiene testo&#10;&#10;Descrizione generata automaticamente">
            <a:extLst>
              <a:ext uri="{FF2B5EF4-FFF2-40B4-BE49-F238E27FC236}">
                <a16:creationId xmlns:a16="http://schemas.microsoft.com/office/drawing/2014/main" id="{445FF30F-1EFF-4945-99FA-17D39C138E7E}"/>
              </a:ext>
            </a:extLst>
          </p:cNvPr>
          <p:cNvPicPr>
            <a:picLocks noChangeAspect="1"/>
          </p:cNvPicPr>
          <p:nvPr/>
        </p:nvPicPr>
        <p:blipFill>
          <a:blip r:embed="rId3"/>
          <a:srcRect l="10660" r="10660"/>
          <a:stretch>
            <a:fillRect/>
          </a:stretch>
        </p:blipFill>
        <p:spPr>
          <a:xfrm>
            <a:off x="6359857" y="77001"/>
            <a:ext cx="2442316" cy="2506891"/>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pic>
    </p:spTree>
    <p:extLst>
      <p:ext uri="{BB962C8B-B14F-4D97-AF65-F5344CB8AC3E}">
        <p14:creationId xmlns:p14="http://schemas.microsoft.com/office/powerpoint/2010/main" val="444133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4CAA4E-665D-43A4-B900-A849C2DFB92C}"/>
              </a:ext>
            </a:extLst>
          </p:cNvPr>
          <p:cNvSpPr>
            <a:spLocks noGrp="1"/>
          </p:cNvSpPr>
          <p:nvPr>
            <p:ph type="title"/>
          </p:nvPr>
        </p:nvSpPr>
        <p:spPr>
          <a:xfrm>
            <a:off x="722982" y="2461218"/>
            <a:ext cx="4793714" cy="1377298"/>
          </a:xfrm>
        </p:spPr>
        <p:txBody>
          <a:bodyPr rtlCol="0"/>
          <a:lstStyle/>
          <a:p>
            <a:pPr algn="ctr"/>
            <a:r>
              <a:rPr lang="it-IT" sz="4800" cap="none" dirty="0" err="1"/>
              <a:t>Further</a:t>
            </a:r>
            <a:r>
              <a:rPr lang="it-IT" sz="4800" cap="none" dirty="0"/>
              <a:t> support</a:t>
            </a:r>
          </a:p>
        </p:txBody>
      </p:sp>
      <p:sp>
        <p:nvSpPr>
          <p:cNvPr id="9" name="Segnaposto numero diapositiva 8">
            <a:extLst>
              <a:ext uri="{FF2B5EF4-FFF2-40B4-BE49-F238E27FC236}">
                <a16:creationId xmlns:a16="http://schemas.microsoft.com/office/drawing/2014/main" id="{CBEFF07F-FAEE-4EDA-A822-96C6B92C55DE}"/>
              </a:ext>
            </a:extLst>
          </p:cNvPr>
          <p:cNvSpPr>
            <a:spLocks noGrp="1"/>
          </p:cNvSpPr>
          <p:nvPr>
            <p:ph type="sldNum" sz="quarter" idx="11"/>
          </p:nvPr>
        </p:nvSpPr>
        <p:spPr/>
        <p:txBody>
          <a:bodyPr rtlCol="0"/>
          <a:lstStyle/>
          <a:p>
            <a:pPr rtl="0"/>
            <a:fld id="{B67B645E-C5E5-4727-B977-D372A0AA71D9}" type="slidenum">
              <a:rPr lang="it-IT" smtClean="0"/>
              <a:pPr rtl="0"/>
              <a:t>11</a:t>
            </a:fld>
            <a:endParaRPr lang="it-IT" dirty="0"/>
          </a:p>
        </p:txBody>
      </p:sp>
      <p:sp>
        <p:nvSpPr>
          <p:cNvPr id="3" name="Rettangolo 2">
            <a:extLst>
              <a:ext uri="{FF2B5EF4-FFF2-40B4-BE49-F238E27FC236}">
                <a16:creationId xmlns:a16="http://schemas.microsoft.com/office/drawing/2014/main" id="{673D7952-F1F5-4DC7-92B3-2C7E88307EFA}"/>
              </a:ext>
            </a:extLst>
          </p:cNvPr>
          <p:cNvSpPr/>
          <p:nvPr/>
        </p:nvSpPr>
        <p:spPr>
          <a:xfrm>
            <a:off x="6675305" y="2274838"/>
            <a:ext cx="5197643" cy="2554545"/>
          </a:xfrm>
          <a:prstGeom prst="rect">
            <a:avLst/>
          </a:prstGeom>
        </p:spPr>
        <p:txBody>
          <a:bodyPr wrap="square">
            <a:spAutoFit/>
          </a:bodyPr>
          <a:lstStyle/>
          <a:p>
            <a:pPr marL="285750" indent="-285750" algn="just">
              <a:buFont typeface="Arial" panose="020B0604020202020204" pitchFamily="34" charset="0"/>
              <a:buChar char="•"/>
            </a:pPr>
            <a:r>
              <a:rPr lang="en-US" sz="2000" dirty="0" err="1">
                <a:solidFill>
                  <a:schemeClr val="bg1"/>
                </a:solidFill>
              </a:rPr>
              <a:t>Cordination</a:t>
            </a:r>
            <a:r>
              <a:rPr lang="en-US" sz="2000" dirty="0">
                <a:solidFill>
                  <a:schemeClr val="bg1"/>
                </a:solidFill>
              </a:rPr>
              <a:t> with other projects.</a:t>
            </a:r>
          </a:p>
          <a:p>
            <a:pPr marL="285750" indent="-285750" algn="just">
              <a:buFont typeface="Arial" panose="020B0604020202020204" pitchFamily="34" charset="0"/>
              <a:buChar char="•"/>
            </a:pPr>
            <a:r>
              <a:rPr lang="en-US" sz="2000" dirty="0">
                <a:solidFill>
                  <a:schemeClr val="bg1"/>
                </a:solidFill>
              </a:rPr>
              <a:t>Assure inclusion of single window approach in port reform projects supported by the EU</a:t>
            </a:r>
          </a:p>
          <a:p>
            <a:pPr marL="285750" indent="-285750" algn="just">
              <a:buFont typeface="Arial" panose="020B0604020202020204" pitchFamily="34" charset="0"/>
              <a:buChar char="•"/>
            </a:pPr>
            <a:r>
              <a:rPr lang="en-US" sz="2000" dirty="0">
                <a:solidFill>
                  <a:schemeClr val="bg1"/>
                </a:solidFill>
              </a:rPr>
              <a:t>Integrate trade facilitation in other actions related to maritime sector reform</a:t>
            </a:r>
          </a:p>
          <a:p>
            <a:pPr marL="285750" indent="-285750" algn="just">
              <a:buFont typeface="Arial" panose="020B0604020202020204" pitchFamily="34" charset="0"/>
              <a:buChar char="•"/>
            </a:pPr>
            <a:r>
              <a:rPr lang="en-US" sz="2000" dirty="0">
                <a:solidFill>
                  <a:schemeClr val="bg1"/>
                </a:solidFill>
              </a:rPr>
              <a:t>Support national actions with technical assistance and grants</a:t>
            </a:r>
          </a:p>
          <a:p>
            <a:pPr marL="285750" indent="-285750" algn="just">
              <a:buFont typeface="Arial" panose="020B0604020202020204" pitchFamily="34" charset="0"/>
              <a:buChar char="•"/>
            </a:pPr>
            <a:r>
              <a:rPr lang="en-US" sz="2000" dirty="0" err="1">
                <a:solidFill>
                  <a:schemeClr val="bg1"/>
                </a:solidFill>
              </a:rPr>
              <a:t>Valorise</a:t>
            </a:r>
            <a:r>
              <a:rPr lang="en-US" sz="2000" dirty="0">
                <a:solidFill>
                  <a:schemeClr val="bg1"/>
                </a:solidFill>
              </a:rPr>
              <a:t> the role of regional </a:t>
            </a:r>
            <a:r>
              <a:rPr lang="en-US" sz="2000" dirty="0" err="1">
                <a:solidFill>
                  <a:schemeClr val="bg1"/>
                </a:solidFill>
              </a:rPr>
              <a:t>organisations</a:t>
            </a:r>
            <a:endParaRPr lang="en-US" sz="2000" dirty="0">
              <a:solidFill>
                <a:schemeClr val="bg1"/>
              </a:solidFill>
            </a:endParaRPr>
          </a:p>
        </p:txBody>
      </p:sp>
    </p:spTree>
    <p:extLst>
      <p:ext uri="{BB962C8B-B14F-4D97-AF65-F5344CB8AC3E}">
        <p14:creationId xmlns:p14="http://schemas.microsoft.com/office/powerpoint/2010/main" val="3597809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156775-F0FC-4AC0-A414-FC7BC89505ED}"/>
              </a:ext>
            </a:extLst>
          </p:cNvPr>
          <p:cNvSpPr>
            <a:spLocks noGrp="1"/>
          </p:cNvSpPr>
          <p:nvPr>
            <p:ph type="title"/>
          </p:nvPr>
        </p:nvSpPr>
        <p:spPr/>
        <p:txBody>
          <a:bodyPr/>
          <a:lstStyle/>
          <a:p>
            <a:r>
              <a:rPr lang="it-IT" sz="4400" dirty="0"/>
              <a:t>thanks for  </a:t>
            </a:r>
            <a:r>
              <a:rPr lang="it-IT" sz="4400" dirty="0" err="1"/>
              <a:t>your</a:t>
            </a:r>
            <a:r>
              <a:rPr lang="it-IT" sz="4400" dirty="0"/>
              <a:t> </a:t>
            </a:r>
            <a:r>
              <a:rPr lang="it-IT" sz="4400" dirty="0" err="1"/>
              <a:t>attention</a:t>
            </a:r>
            <a:endParaRPr lang="it-IT" sz="4400" dirty="0"/>
          </a:p>
        </p:txBody>
      </p:sp>
      <p:sp>
        <p:nvSpPr>
          <p:cNvPr id="3" name="Segnaposto numero diapositiva 2">
            <a:extLst>
              <a:ext uri="{FF2B5EF4-FFF2-40B4-BE49-F238E27FC236}">
                <a16:creationId xmlns:a16="http://schemas.microsoft.com/office/drawing/2014/main" id="{24CA18FB-4B3B-44C6-BBF7-070535B93787}"/>
              </a:ext>
            </a:extLst>
          </p:cNvPr>
          <p:cNvSpPr>
            <a:spLocks noGrp="1"/>
          </p:cNvSpPr>
          <p:nvPr>
            <p:ph type="sldNum" sz="quarter" idx="11"/>
          </p:nvPr>
        </p:nvSpPr>
        <p:spPr/>
        <p:txBody>
          <a:bodyPr/>
          <a:lstStyle/>
          <a:p>
            <a:pPr rtl="0"/>
            <a:fld id="{B67B645E-C5E5-4727-B977-D372A0AA71D9}" type="slidenum">
              <a:rPr lang="it-IT" noProof="0" smtClean="0"/>
              <a:pPr rtl="0"/>
              <a:t>12</a:t>
            </a:fld>
            <a:endParaRPr lang="it-IT" noProof="0"/>
          </a:p>
        </p:txBody>
      </p:sp>
      <p:sp>
        <p:nvSpPr>
          <p:cNvPr id="4" name="Sottotitolo 3">
            <a:extLst>
              <a:ext uri="{FF2B5EF4-FFF2-40B4-BE49-F238E27FC236}">
                <a16:creationId xmlns:a16="http://schemas.microsoft.com/office/drawing/2014/main" id="{D33FB14A-822F-4ECA-A3FD-BBBA889DFE19}"/>
              </a:ext>
            </a:extLst>
          </p:cNvPr>
          <p:cNvSpPr>
            <a:spLocks noGrp="1"/>
          </p:cNvSpPr>
          <p:nvPr>
            <p:ph type="subTitle" idx="1"/>
          </p:nvPr>
        </p:nvSpPr>
        <p:spPr/>
        <p:txBody>
          <a:bodyPr/>
          <a:lstStyle/>
          <a:p>
            <a:r>
              <a:rPr lang="it-IT" sz="1800" dirty="0"/>
              <a:t>Marco Simoncini</a:t>
            </a:r>
          </a:p>
        </p:txBody>
      </p:sp>
      <p:sp>
        <p:nvSpPr>
          <p:cNvPr id="5" name="Segnaposto testo 4">
            <a:extLst>
              <a:ext uri="{FF2B5EF4-FFF2-40B4-BE49-F238E27FC236}">
                <a16:creationId xmlns:a16="http://schemas.microsoft.com/office/drawing/2014/main" id="{C66745B9-480B-4598-AD8B-469F0168BA10}"/>
              </a:ext>
            </a:extLst>
          </p:cNvPr>
          <p:cNvSpPr>
            <a:spLocks noGrp="1"/>
          </p:cNvSpPr>
          <p:nvPr>
            <p:ph type="body" sz="quarter" idx="15"/>
          </p:nvPr>
        </p:nvSpPr>
        <p:spPr/>
        <p:txBody>
          <a:bodyPr/>
          <a:lstStyle/>
          <a:p>
            <a:r>
              <a:rPr lang="it-IT" sz="1800" dirty="0"/>
              <a:t>+39 3491320350</a:t>
            </a:r>
          </a:p>
        </p:txBody>
      </p:sp>
      <p:sp>
        <p:nvSpPr>
          <p:cNvPr id="6" name="Segnaposto testo 5">
            <a:extLst>
              <a:ext uri="{FF2B5EF4-FFF2-40B4-BE49-F238E27FC236}">
                <a16:creationId xmlns:a16="http://schemas.microsoft.com/office/drawing/2014/main" id="{B5CC8523-5449-4300-8E2B-C296874C5362}"/>
              </a:ext>
            </a:extLst>
          </p:cNvPr>
          <p:cNvSpPr>
            <a:spLocks noGrp="1"/>
          </p:cNvSpPr>
          <p:nvPr>
            <p:ph type="body" sz="quarter" idx="16"/>
          </p:nvPr>
        </p:nvSpPr>
        <p:spPr/>
        <p:txBody>
          <a:bodyPr/>
          <a:lstStyle/>
          <a:p>
            <a:r>
              <a:rPr lang="it-IT" sz="1800" dirty="0"/>
              <a:t>Simoncini.m@imssea.org</a:t>
            </a:r>
          </a:p>
        </p:txBody>
      </p:sp>
      <p:pic>
        <p:nvPicPr>
          <p:cNvPr id="8" name="Elemento grafico 7" descr="Utente" title="Icona - Nome relatore">
            <a:extLst>
              <a:ext uri="{FF2B5EF4-FFF2-40B4-BE49-F238E27FC236}">
                <a16:creationId xmlns:a16="http://schemas.microsoft.com/office/drawing/2014/main" id="{488C0821-B65F-422C-921B-B1BC6E2E7100}"/>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gray">
          <a:xfrm>
            <a:off x="11301465" y="3884812"/>
            <a:ext cx="218900" cy="218900"/>
          </a:xfrm>
          <a:prstGeom prst="rect">
            <a:avLst/>
          </a:prstGeom>
        </p:spPr>
      </p:pic>
      <p:pic>
        <p:nvPicPr>
          <p:cNvPr id="9" name="Elemento grafico 8" descr="Smartphone" title="Icona - Numero di telefono del relatore">
            <a:extLst>
              <a:ext uri="{FF2B5EF4-FFF2-40B4-BE49-F238E27FC236}">
                <a16:creationId xmlns:a16="http://schemas.microsoft.com/office/drawing/2014/main" id="{DF7DC17D-3AE0-471E-BB87-A9F2827C8B3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bwMode="gray">
          <a:xfrm>
            <a:off x="11301465" y="4293572"/>
            <a:ext cx="218900" cy="218900"/>
          </a:xfrm>
          <a:prstGeom prst="rect">
            <a:avLst/>
          </a:prstGeom>
        </p:spPr>
      </p:pic>
      <p:pic>
        <p:nvPicPr>
          <p:cNvPr id="10" name="Elemento grafico 9" descr="Busta" title="Icona - Posta elettronica del relatore">
            <a:extLst>
              <a:ext uri="{FF2B5EF4-FFF2-40B4-BE49-F238E27FC236}">
                <a16:creationId xmlns:a16="http://schemas.microsoft.com/office/drawing/2014/main" id="{C4A0EA0C-320F-4FF7-91BD-9570D83E58F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bwMode="gray">
          <a:xfrm>
            <a:off x="11301465" y="4661290"/>
            <a:ext cx="218900" cy="218900"/>
          </a:xfrm>
          <a:prstGeom prst="rect">
            <a:avLst/>
          </a:prstGeom>
        </p:spPr>
      </p:pic>
    </p:spTree>
    <p:extLst>
      <p:ext uri="{BB962C8B-B14F-4D97-AF65-F5344CB8AC3E}">
        <p14:creationId xmlns:p14="http://schemas.microsoft.com/office/powerpoint/2010/main" val="3909682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7">
            <a:extLst>
              <a:ext uri="{FF2B5EF4-FFF2-40B4-BE49-F238E27FC236}">
                <a16:creationId xmlns:a16="http://schemas.microsoft.com/office/drawing/2014/main" id="{AD5B11C5-EB75-4884-ADDC-73EA04FE9FCE}"/>
              </a:ext>
            </a:extLst>
          </p:cNvPr>
          <p:cNvSpPr>
            <a:spLocks noGrp="1"/>
          </p:cNvSpPr>
          <p:nvPr>
            <p:ph idx="1"/>
          </p:nvPr>
        </p:nvSpPr>
        <p:spPr>
          <a:xfrm>
            <a:off x="431999" y="2160000"/>
            <a:ext cx="3240000" cy="720000"/>
          </a:xfrm>
        </p:spPr>
        <p:txBody>
          <a:bodyPr rtlCol="0"/>
          <a:lstStyle/>
          <a:p>
            <a:r>
              <a:rPr lang="it-IT" sz="2400" b="1" dirty="0" err="1"/>
              <a:t>What</a:t>
            </a:r>
            <a:r>
              <a:rPr lang="it-IT" sz="2400" b="1" dirty="0"/>
              <a:t> </a:t>
            </a:r>
            <a:r>
              <a:rPr lang="it-IT" sz="2400" b="1" dirty="0" err="1"/>
              <a:t>is</a:t>
            </a:r>
            <a:r>
              <a:rPr lang="it-IT" sz="2400" b="1" dirty="0"/>
              <a:t> </a:t>
            </a:r>
            <a:r>
              <a:rPr lang="it-IT" sz="2400" b="1" dirty="0" err="1"/>
              <a:t>it</a:t>
            </a:r>
            <a:r>
              <a:rPr lang="it-IT" sz="2400" b="1" dirty="0"/>
              <a:t>?</a:t>
            </a:r>
            <a:br>
              <a:rPr lang="it-IT" dirty="0"/>
            </a:br>
            <a:endParaRPr lang="it-IT" dirty="0"/>
          </a:p>
        </p:txBody>
      </p:sp>
      <p:sp>
        <p:nvSpPr>
          <p:cNvPr id="5" name="Segnaposto contenuto 4">
            <a:extLst>
              <a:ext uri="{FF2B5EF4-FFF2-40B4-BE49-F238E27FC236}">
                <a16:creationId xmlns:a16="http://schemas.microsoft.com/office/drawing/2014/main" id="{A444DFB7-7E28-41B4-9BF9-BE436E0FC9E8}"/>
              </a:ext>
            </a:extLst>
          </p:cNvPr>
          <p:cNvSpPr>
            <a:spLocks noGrp="1"/>
          </p:cNvSpPr>
          <p:nvPr>
            <p:ph idx="14"/>
          </p:nvPr>
        </p:nvSpPr>
        <p:spPr>
          <a:xfrm>
            <a:off x="431999" y="2916000"/>
            <a:ext cx="3240000" cy="3469422"/>
          </a:xfrm>
        </p:spPr>
        <p:txBody>
          <a:bodyPr rtlCol="0"/>
          <a:lstStyle/>
          <a:p>
            <a:pPr marL="0" indent="0">
              <a:buNone/>
            </a:pPr>
            <a:r>
              <a:rPr lang="en-US" dirty="0"/>
              <a:t>A tool allowing public and private parties involved in trade and transport to transmit information with single entry point</a:t>
            </a:r>
          </a:p>
          <a:p>
            <a:pPr marL="0" indent="0">
              <a:buNone/>
            </a:pPr>
            <a:r>
              <a:rPr lang="en-US" dirty="0"/>
              <a:t>A tool allowing parties to share information to optimize operations</a:t>
            </a:r>
          </a:p>
          <a:p>
            <a:pPr marL="0" indent="0">
              <a:buNone/>
            </a:pPr>
            <a:r>
              <a:rPr lang="en-US" dirty="0"/>
              <a:t>A tool that has specificities linked to maritime trade and port activities</a:t>
            </a:r>
            <a:endParaRPr lang="it-IT" dirty="0"/>
          </a:p>
        </p:txBody>
      </p:sp>
      <p:sp>
        <p:nvSpPr>
          <p:cNvPr id="9" name="Segnaposto contenuto 8">
            <a:extLst>
              <a:ext uri="{FF2B5EF4-FFF2-40B4-BE49-F238E27FC236}">
                <a16:creationId xmlns:a16="http://schemas.microsoft.com/office/drawing/2014/main" id="{C1931C4D-A892-4FF3-8E0D-09189255CCF9}"/>
              </a:ext>
            </a:extLst>
          </p:cNvPr>
          <p:cNvSpPr>
            <a:spLocks noGrp="1"/>
          </p:cNvSpPr>
          <p:nvPr>
            <p:ph idx="17"/>
          </p:nvPr>
        </p:nvSpPr>
        <p:spPr>
          <a:xfrm>
            <a:off x="4475501" y="2039340"/>
            <a:ext cx="3240000" cy="720000"/>
          </a:xfrm>
        </p:spPr>
        <p:txBody>
          <a:bodyPr rtlCol="0"/>
          <a:lstStyle/>
          <a:p>
            <a:pPr rtl="0"/>
            <a:r>
              <a:rPr lang="it-IT" sz="2400" b="1" dirty="0" err="1"/>
              <a:t>What</a:t>
            </a:r>
            <a:r>
              <a:rPr lang="it-IT" sz="2400" b="1" dirty="0"/>
              <a:t> </a:t>
            </a:r>
            <a:r>
              <a:rPr lang="it-IT" sz="2400" b="1" dirty="0" err="1"/>
              <a:t>is</a:t>
            </a:r>
            <a:r>
              <a:rPr lang="it-IT" sz="2400" b="1" dirty="0"/>
              <a:t> </a:t>
            </a:r>
            <a:r>
              <a:rPr lang="it-IT" sz="2400" b="1" dirty="0" err="1"/>
              <a:t>its</a:t>
            </a:r>
            <a:r>
              <a:rPr lang="it-IT" sz="2400" b="1" dirty="0"/>
              <a:t> </a:t>
            </a:r>
            <a:r>
              <a:rPr lang="it-IT" sz="2400" b="1" dirty="0" err="1"/>
              <a:t>function</a:t>
            </a:r>
            <a:endParaRPr lang="it-IT" dirty="0"/>
          </a:p>
        </p:txBody>
      </p:sp>
      <p:sp>
        <p:nvSpPr>
          <p:cNvPr id="10" name="Segnaposto contenuto 9">
            <a:extLst>
              <a:ext uri="{FF2B5EF4-FFF2-40B4-BE49-F238E27FC236}">
                <a16:creationId xmlns:a16="http://schemas.microsoft.com/office/drawing/2014/main" id="{09A5516D-8C31-4428-AF93-D3D26BBCBCDF}"/>
              </a:ext>
            </a:extLst>
          </p:cNvPr>
          <p:cNvSpPr>
            <a:spLocks noGrp="1"/>
          </p:cNvSpPr>
          <p:nvPr>
            <p:ph idx="18"/>
          </p:nvPr>
        </p:nvSpPr>
        <p:spPr>
          <a:xfrm>
            <a:off x="8520999" y="2033656"/>
            <a:ext cx="3240000" cy="720000"/>
          </a:xfrm>
        </p:spPr>
        <p:txBody>
          <a:bodyPr rtlCol="0"/>
          <a:lstStyle/>
          <a:p>
            <a:r>
              <a:rPr lang="it-IT" sz="2400" b="1" dirty="0" err="1"/>
              <a:t>What</a:t>
            </a:r>
            <a:r>
              <a:rPr lang="it-IT" sz="2400" b="1" dirty="0"/>
              <a:t> are the benefits</a:t>
            </a:r>
            <a:endParaRPr lang="it-IT" dirty="0"/>
          </a:p>
        </p:txBody>
      </p:sp>
      <p:sp>
        <p:nvSpPr>
          <p:cNvPr id="7" name="Segnaposto contenuto 6">
            <a:extLst>
              <a:ext uri="{FF2B5EF4-FFF2-40B4-BE49-F238E27FC236}">
                <a16:creationId xmlns:a16="http://schemas.microsoft.com/office/drawing/2014/main" id="{9356C085-A0B2-4CAD-B8CD-22F8E31F72C7}"/>
              </a:ext>
            </a:extLst>
          </p:cNvPr>
          <p:cNvSpPr>
            <a:spLocks noGrp="1"/>
          </p:cNvSpPr>
          <p:nvPr>
            <p:ph idx="16"/>
          </p:nvPr>
        </p:nvSpPr>
        <p:spPr>
          <a:xfrm>
            <a:off x="8520999" y="2906549"/>
            <a:ext cx="3240000" cy="3476217"/>
          </a:xfrm>
        </p:spPr>
        <p:txBody>
          <a:bodyPr rtlCol="0"/>
          <a:lstStyle/>
          <a:p>
            <a:pPr marL="0" indent="0" rtl="0">
              <a:buNone/>
            </a:pPr>
            <a:r>
              <a:rPr lang="it-IT" dirty="0" err="1"/>
              <a:t>Simplification</a:t>
            </a:r>
            <a:r>
              <a:rPr lang="it-IT" dirty="0"/>
              <a:t> of </a:t>
            </a:r>
            <a:r>
              <a:rPr lang="it-IT" dirty="0" err="1"/>
              <a:t>procedures</a:t>
            </a:r>
            <a:endParaRPr lang="it-IT" dirty="0"/>
          </a:p>
          <a:p>
            <a:pPr marL="0" indent="0" rtl="0">
              <a:buNone/>
            </a:pPr>
            <a:r>
              <a:rPr lang="it-IT" dirty="0" err="1"/>
              <a:t>Improved</a:t>
            </a:r>
            <a:r>
              <a:rPr lang="it-IT" dirty="0"/>
              <a:t> </a:t>
            </a:r>
            <a:r>
              <a:rPr lang="it-IT" dirty="0" err="1"/>
              <a:t>Efficiency</a:t>
            </a:r>
            <a:r>
              <a:rPr lang="it-IT" dirty="0"/>
              <a:t> and </a:t>
            </a:r>
            <a:r>
              <a:rPr lang="it-IT" dirty="0" err="1"/>
              <a:t>optimisation</a:t>
            </a:r>
            <a:r>
              <a:rPr lang="it-IT" dirty="0"/>
              <a:t> of </a:t>
            </a:r>
            <a:r>
              <a:rPr lang="it-IT" dirty="0" err="1"/>
              <a:t>Operation</a:t>
            </a:r>
            <a:endParaRPr lang="it-IT" dirty="0"/>
          </a:p>
          <a:p>
            <a:pPr marL="0" indent="0" rtl="0">
              <a:buNone/>
            </a:pPr>
            <a:r>
              <a:rPr lang="it-IT" dirty="0" err="1"/>
              <a:t>Reduced</a:t>
            </a:r>
            <a:r>
              <a:rPr lang="it-IT" dirty="0"/>
              <a:t> </a:t>
            </a:r>
            <a:r>
              <a:rPr lang="it-IT" dirty="0" err="1"/>
              <a:t>dwell</a:t>
            </a:r>
            <a:r>
              <a:rPr lang="it-IT" dirty="0"/>
              <a:t> time for cargo</a:t>
            </a:r>
          </a:p>
          <a:p>
            <a:pPr marL="0" indent="0" rtl="0">
              <a:buNone/>
            </a:pPr>
            <a:r>
              <a:rPr lang="it-IT" dirty="0"/>
              <a:t>Cost </a:t>
            </a:r>
            <a:r>
              <a:rPr lang="it-IT" dirty="0" err="1"/>
              <a:t>reduction</a:t>
            </a:r>
            <a:r>
              <a:rPr lang="it-IT" dirty="0"/>
              <a:t> for </a:t>
            </a:r>
            <a:r>
              <a:rPr lang="it-IT" dirty="0" err="1"/>
              <a:t>both</a:t>
            </a:r>
            <a:r>
              <a:rPr lang="it-IT" dirty="0"/>
              <a:t> private </a:t>
            </a:r>
            <a:r>
              <a:rPr lang="it-IT" dirty="0" err="1"/>
              <a:t>actors</a:t>
            </a:r>
            <a:r>
              <a:rPr lang="it-IT" dirty="0"/>
              <a:t> and public institutions</a:t>
            </a:r>
          </a:p>
          <a:p>
            <a:pPr marL="0" indent="0" rtl="0">
              <a:buNone/>
            </a:pPr>
            <a:r>
              <a:rPr lang="it-IT" dirty="0" err="1"/>
              <a:t>Increased</a:t>
            </a:r>
            <a:r>
              <a:rPr lang="it-IT" dirty="0"/>
              <a:t> Customs revenues</a:t>
            </a:r>
          </a:p>
          <a:p>
            <a:pPr marL="0" indent="0" rtl="0">
              <a:buNone/>
            </a:pPr>
            <a:r>
              <a:rPr lang="it-IT" dirty="0" err="1"/>
              <a:t>Increased</a:t>
            </a:r>
            <a:r>
              <a:rPr lang="it-IT" dirty="0"/>
              <a:t> </a:t>
            </a:r>
            <a:r>
              <a:rPr lang="it-IT" dirty="0" err="1"/>
              <a:t>Transparency</a:t>
            </a:r>
            <a:endParaRPr lang="it-IT" dirty="0"/>
          </a:p>
        </p:txBody>
      </p:sp>
      <p:sp>
        <p:nvSpPr>
          <p:cNvPr id="2" name="Titolo 1">
            <a:extLst>
              <a:ext uri="{FF2B5EF4-FFF2-40B4-BE49-F238E27FC236}">
                <a16:creationId xmlns:a16="http://schemas.microsoft.com/office/drawing/2014/main" id="{77A3196A-A76D-47F1-A8FB-7438D050CE4B}"/>
              </a:ext>
            </a:extLst>
          </p:cNvPr>
          <p:cNvSpPr>
            <a:spLocks noGrp="1"/>
          </p:cNvSpPr>
          <p:nvPr>
            <p:ph type="title"/>
          </p:nvPr>
        </p:nvSpPr>
        <p:spPr>
          <a:xfrm>
            <a:off x="399748" y="882512"/>
            <a:ext cx="11329200" cy="576000"/>
          </a:xfrm>
        </p:spPr>
        <p:txBody>
          <a:bodyPr rtlCol="0"/>
          <a:lstStyle/>
          <a:p>
            <a:pPr algn="ctr"/>
            <a:r>
              <a:rPr lang="it-IT" dirty="0">
                <a:solidFill>
                  <a:schemeClr val="accent2">
                    <a:lumMod val="75000"/>
                  </a:schemeClr>
                </a:solidFill>
              </a:rPr>
              <a:t>The Port Single Window</a:t>
            </a:r>
            <a:br>
              <a:rPr lang="it-IT" dirty="0">
                <a:solidFill>
                  <a:schemeClr val="accent2">
                    <a:lumMod val="75000"/>
                  </a:schemeClr>
                </a:solidFill>
              </a:rPr>
            </a:br>
            <a:br>
              <a:rPr lang="it-IT" dirty="0">
                <a:solidFill>
                  <a:schemeClr val="accent2">
                    <a:lumMod val="75000"/>
                  </a:schemeClr>
                </a:solidFill>
              </a:rPr>
            </a:br>
            <a:r>
              <a:rPr lang="it-IT" sz="2400" b="0" dirty="0" err="1">
                <a:solidFill>
                  <a:schemeClr val="accent2">
                    <a:lumMod val="75000"/>
                  </a:schemeClr>
                </a:solidFill>
              </a:rPr>
              <a:t>Many</a:t>
            </a:r>
            <a:r>
              <a:rPr lang="it-IT" sz="2400" b="0" dirty="0">
                <a:solidFill>
                  <a:schemeClr val="accent2">
                    <a:lumMod val="75000"/>
                  </a:schemeClr>
                </a:solidFill>
              </a:rPr>
              <a:t> </a:t>
            </a:r>
            <a:r>
              <a:rPr lang="it-IT" sz="2400" b="0" dirty="0" err="1">
                <a:solidFill>
                  <a:schemeClr val="accent2">
                    <a:lumMod val="75000"/>
                  </a:schemeClr>
                </a:solidFill>
              </a:rPr>
              <a:t>definitions</a:t>
            </a:r>
            <a:r>
              <a:rPr lang="it-IT" sz="2400" b="0" dirty="0">
                <a:solidFill>
                  <a:schemeClr val="accent2">
                    <a:lumMod val="75000"/>
                  </a:schemeClr>
                </a:solidFill>
              </a:rPr>
              <a:t> </a:t>
            </a:r>
            <a:r>
              <a:rPr lang="it-IT" sz="2400" b="0" dirty="0" err="1">
                <a:solidFill>
                  <a:schemeClr val="accent2">
                    <a:lumMod val="75000"/>
                  </a:schemeClr>
                </a:solidFill>
              </a:rPr>
              <a:t>but</a:t>
            </a:r>
            <a:r>
              <a:rPr lang="it-IT" sz="2400" b="0" dirty="0">
                <a:solidFill>
                  <a:schemeClr val="accent2">
                    <a:lumMod val="75000"/>
                  </a:schemeClr>
                </a:solidFill>
              </a:rPr>
              <a:t> one concept</a:t>
            </a:r>
            <a:endParaRPr lang="it-IT" b="0" dirty="0"/>
          </a:p>
        </p:txBody>
      </p:sp>
      <p:sp>
        <p:nvSpPr>
          <p:cNvPr id="11" name="Segnaposto numero diapositiva 10">
            <a:extLst>
              <a:ext uri="{FF2B5EF4-FFF2-40B4-BE49-F238E27FC236}">
                <a16:creationId xmlns:a16="http://schemas.microsoft.com/office/drawing/2014/main" id="{06F0AC6A-5FB2-4428-B693-24FC5DD0F206}"/>
              </a:ext>
            </a:extLst>
          </p:cNvPr>
          <p:cNvSpPr>
            <a:spLocks noGrp="1"/>
          </p:cNvSpPr>
          <p:nvPr>
            <p:ph type="sldNum" sz="quarter" idx="20"/>
          </p:nvPr>
        </p:nvSpPr>
        <p:spPr/>
        <p:txBody>
          <a:bodyPr rtlCol="0"/>
          <a:lstStyle/>
          <a:p>
            <a:pPr rtl="0"/>
            <a:fld id="{B67B645E-C5E5-4727-B977-D372A0AA71D9}" type="slidenum">
              <a:rPr lang="it-IT" smtClean="0"/>
              <a:pPr rtl="0"/>
              <a:t>2</a:t>
            </a:fld>
            <a:endParaRPr lang="it-IT" dirty="0"/>
          </a:p>
        </p:txBody>
      </p:sp>
      <p:sp>
        <p:nvSpPr>
          <p:cNvPr id="12" name="Segnaposto contenuto 11">
            <a:extLst>
              <a:ext uri="{FF2B5EF4-FFF2-40B4-BE49-F238E27FC236}">
                <a16:creationId xmlns:a16="http://schemas.microsoft.com/office/drawing/2014/main" id="{A9E2D8E1-1FA5-4A74-8C32-E2006A694632}"/>
              </a:ext>
            </a:extLst>
          </p:cNvPr>
          <p:cNvSpPr>
            <a:spLocks noGrp="1"/>
          </p:cNvSpPr>
          <p:nvPr>
            <p:ph idx="15"/>
          </p:nvPr>
        </p:nvSpPr>
        <p:spPr>
          <a:xfrm>
            <a:off x="4475501" y="2913345"/>
            <a:ext cx="3240000" cy="3469422"/>
          </a:xfrm>
        </p:spPr>
        <p:txBody>
          <a:bodyPr/>
          <a:lstStyle/>
          <a:p>
            <a:pPr marL="0" indent="0">
              <a:buNone/>
            </a:pPr>
            <a:r>
              <a:rPr lang="fr-FR" dirty="0"/>
              <a:t>Common environment for exchange of information among actors of the supply chain</a:t>
            </a:r>
          </a:p>
          <a:p>
            <a:pPr marL="0" indent="0">
              <a:buNone/>
            </a:pPr>
            <a:r>
              <a:rPr lang="fr-FR" dirty="0"/>
              <a:t>Facilitation of transactions and electronic monitoring of the administrative processes</a:t>
            </a:r>
          </a:p>
          <a:p>
            <a:pPr marL="0" indent="0">
              <a:buNone/>
            </a:pPr>
            <a:r>
              <a:rPr lang="fr-FR" dirty="0"/>
              <a:t>Improved monitoring of cargo handling and port work by authorities and private actors</a:t>
            </a:r>
          </a:p>
          <a:p>
            <a:pPr marL="0" indent="0">
              <a:buNone/>
            </a:pPr>
            <a:r>
              <a:rPr lang="fr-FR" dirty="0"/>
              <a:t>Enabling electronic payments</a:t>
            </a:r>
            <a:endParaRPr lang="it-IT" dirty="0"/>
          </a:p>
        </p:txBody>
      </p:sp>
    </p:spTree>
    <p:extLst>
      <p:ext uri="{BB962C8B-B14F-4D97-AF65-F5344CB8AC3E}">
        <p14:creationId xmlns:p14="http://schemas.microsoft.com/office/powerpoint/2010/main" val="2828185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8">
            <a:extLst>
              <a:ext uri="{FF2B5EF4-FFF2-40B4-BE49-F238E27FC236}">
                <a16:creationId xmlns:a16="http://schemas.microsoft.com/office/drawing/2014/main" id="{1C64A9E7-F00F-4FA3-85AE-3B4D819BF123}"/>
              </a:ext>
            </a:extLst>
          </p:cNvPr>
          <p:cNvSpPr>
            <a:spLocks noGrp="1"/>
          </p:cNvSpPr>
          <p:nvPr>
            <p:ph type="sldNum" sz="quarter" idx="20"/>
          </p:nvPr>
        </p:nvSpPr>
        <p:spPr/>
        <p:txBody>
          <a:bodyPr/>
          <a:lstStyle/>
          <a:p>
            <a:pPr rtl="0"/>
            <a:fld id="{B67B645E-C5E5-4727-B977-D372A0AA71D9}" type="slidenum">
              <a:rPr lang="it-IT" noProof="0" smtClean="0"/>
              <a:pPr rtl="0"/>
              <a:t>3</a:t>
            </a:fld>
            <a:endParaRPr lang="it-IT" noProof="0" dirty="0"/>
          </a:p>
        </p:txBody>
      </p:sp>
      <p:sp>
        <p:nvSpPr>
          <p:cNvPr id="11" name="Titolo 1">
            <a:extLst>
              <a:ext uri="{FF2B5EF4-FFF2-40B4-BE49-F238E27FC236}">
                <a16:creationId xmlns:a16="http://schemas.microsoft.com/office/drawing/2014/main" id="{5A40AF91-027A-417F-B21E-CEAC36E400BC}"/>
              </a:ext>
            </a:extLst>
          </p:cNvPr>
          <p:cNvSpPr>
            <a:spLocks noGrp="1"/>
          </p:cNvSpPr>
          <p:nvPr>
            <p:ph type="title"/>
          </p:nvPr>
        </p:nvSpPr>
        <p:spPr>
          <a:xfrm>
            <a:off x="399748" y="554090"/>
            <a:ext cx="11329200" cy="576000"/>
          </a:xfrm>
        </p:spPr>
        <p:txBody>
          <a:bodyPr rtlCol="0"/>
          <a:lstStyle/>
          <a:p>
            <a:pPr algn="ctr"/>
            <a:r>
              <a:rPr lang="it-IT" dirty="0">
                <a:solidFill>
                  <a:schemeClr val="accent2">
                    <a:lumMod val="75000"/>
                  </a:schemeClr>
                </a:solidFill>
              </a:rPr>
              <a:t>The Port Single Window</a:t>
            </a:r>
            <a:br>
              <a:rPr lang="it-IT" dirty="0">
                <a:solidFill>
                  <a:schemeClr val="accent2">
                    <a:lumMod val="75000"/>
                  </a:schemeClr>
                </a:solidFill>
              </a:rPr>
            </a:br>
            <a:br>
              <a:rPr lang="it-IT" dirty="0">
                <a:solidFill>
                  <a:schemeClr val="accent2">
                    <a:lumMod val="75000"/>
                  </a:schemeClr>
                </a:solidFill>
              </a:rPr>
            </a:br>
            <a:r>
              <a:rPr lang="it-IT" sz="2400" b="0" dirty="0">
                <a:solidFill>
                  <a:schemeClr val="accent2">
                    <a:lumMod val="75000"/>
                  </a:schemeClr>
                </a:solidFill>
              </a:rPr>
              <a:t>The Actors of the port….</a:t>
            </a:r>
            <a:endParaRPr lang="it-IT" b="0" dirty="0"/>
          </a:p>
        </p:txBody>
      </p:sp>
      <p:sp>
        <p:nvSpPr>
          <p:cNvPr id="12" name="Segnaposto contenuto 4">
            <a:extLst>
              <a:ext uri="{FF2B5EF4-FFF2-40B4-BE49-F238E27FC236}">
                <a16:creationId xmlns:a16="http://schemas.microsoft.com/office/drawing/2014/main" id="{33F69265-F041-4B4B-BE95-01FCAF764A5C}"/>
              </a:ext>
            </a:extLst>
          </p:cNvPr>
          <p:cNvSpPr txBox="1">
            <a:spLocks/>
          </p:cNvSpPr>
          <p:nvPr/>
        </p:nvSpPr>
        <p:spPr>
          <a:xfrm>
            <a:off x="399748" y="1845318"/>
            <a:ext cx="5160280" cy="2434965"/>
          </a:xfrm>
          <a:prstGeom prst="rect">
            <a:avLst/>
          </a:prstGeom>
          <a:solidFill>
            <a:schemeClr val="bg1"/>
          </a:solidFill>
          <a:ln>
            <a:solidFill>
              <a:schemeClr val="bg1">
                <a:lumMod val="85000"/>
              </a:schemeClr>
            </a:solidFill>
          </a:ln>
        </p:spPr>
        <p:txBody>
          <a:bodyPr vert="horz" lIns="136800" tIns="252000" rIns="136800" bIns="0" rtlCol="0">
            <a:noAutofit/>
          </a:bodyPr>
          <a:lstStyle>
            <a:lvl1pPr marL="266700" indent="-2667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it-IT" dirty="0"/>
              <a:t>Port Administration/Management</a:t>
            </a:r>
          </a:p>
          <a:p>
            <a:pPr>
              <a:buFontTx/>
              <a:buChar char="-"/>
            </a:pPr>
            <a:r>
              <a:rPr lang="it-IT" dirty="0"/>
              <a:t>Customs </a:t>
            </a:r>
            <a:r>
              <a:rPr lang="it-IT" dirty="0" err="1"/>
              <a:t>Administrations</a:t>
            </a:r>
            <a:endParaRPr lang="it-IT" dirty="0"/>
          </a:p>
          <a:p>
            <a:pPr>
              <a:buFontTx/>
              <a:buChar char="-"/>
            </a:pPr>
            <a:r>
              <a:rPr lang="it-IT" dirty="0" err="1"/>
              <a:t>Health</a:t>
            </a:r>
            <a:r>
              <a:rPr lang="it-IT" dirty="0"/>
              <a:t>/</a:t>
            </a:r>
            <a:r>
              <a:rPr lang="it-IT" dirty="0" err="1"/>
              <a:t>Fitosanitary</a:t>
            </a:r>
            <a:r>
              <a:rPr lang="it-IT" dirty="0"/>
              <a:t>/</a:t>
            </a:r>
            <a:r>
              <a:rPr lang="it-IT" dirty="0" err="1"/>
              <a:t>Veterinary</a:t>
            </a:r>
            <a:endParaRPr lang="it-IT" dirty="0"/>
          </a:p>
          <a:p>
            <a:pPr>
              <a:buFontTx/>
              <a:buChar char="-"/>
            </a:pPr>
            <a:r>
              <a:rPr lang="it-IT" dirty="0" err="1"/>
              <a:t>Immigration</a:t>
            </a:r>
            <a:endParaRPr lang="it-IT" dirty="0"/>
          </a:p>
          <a:p>
            <a:pPr>
              <a:buFontTx/>
              <a:buChar char="-"/>
            </a:pPr>
            <a:r>
              <a:rPr lang="it-IT" dirty="0" err="1"/>
              <a:t>All</a:t>
            </a:r>
            <a:r>
              <a:rPr lang="it-IT" dirty="0"/>
              <a:t> </a:t>
            </a:r>
            <a:r>
              <a:rPr lang="it-IT" dirty="0" err="1"/>
              <a:t>actors</a:t>
            </a:r>
            <a:r>
              <a:rPr lang="it-IT" dirty="0"/>
              <a:t> of PCS, ISPS </a:t>
            </a:r>
            <a:r>
              <a:rPr lang="it-IT" dirty="0" err="1"/>
              <a:t>etc</a:t>
            </a:r>
            <a:r>
              <a:rPr lang="it-IT" dirty="0"/>
              <a:t>…</a:t>
            </a:r>
          </a:p>
          <a:p>
            <a:pPr>
              <a:buFontTx/>
              <a:buChar char="-"/>
            </a:pPr>
            <a:r>
              <a:rPr lang="it-IT" dirty="0"/>
              <a:t>Terminal </a:t>
            </a:r>
            <a:r>
              <a:rPr lang="it-IT" dirty="0" err="1"/>
              <a:t>Operators</a:t>
            </a:r>
            <a:r>
              <a:rPr lang="it-IT" dirty="0"/>
              <a:t>*</a:t>
            </a:r>
          </a:p>
        </p:txBody>
      </p:sp>
      <p:sp>
        <p:nvSpPr>
          <p:cNvPr id="13" name="Segnaposto contenuto 7">
            <a:extLst>
              <a:ext uri="{FF2B5EF4-FFF2-40B4-BE49-F238E27FC236}">
                <a16:creationId xmlns:a16="http://schemas.microsoft.com/office/drawing/2014/main" id="{973E97A0-AB30-40DF-A186-11104A0B6014}"/>
              </a:ext>
            </a:extLst>
          </p:cNvPr>
          <p:cNvSpPr>
            <a:spLocks noGrp="1"/>
          </p:cNvSpPr>
          <p:nvPr>
            <p:ph idx="1"/>
          </p:nvPr>
        </p:nvSpPr>
        <p:spPr>
          <a:xfrm>
            <a:off x="399748" y="1485318"/>
            <a:ext cx="3240000" cy="720000"/>
          </a:xfrm>
        </p:spPr>
        <p:txBody>
          <a:bodyPr rtlCol="0"/>
          <a:lstStyle/>
          <a:p>
            <a:r>
              <a:rPr lang="it-IT" sz="2400" b="1" dirty="0"/>
              <a:t>Public Actors</a:t>
            </a:r>
            <a:br>
              <a:rPr lang="it-IT" dirty="0"/>
            </a:br>
            <a:endParaRPr lang="it-IT" dirty="0"/>
          </a:p>
        </p:txBody>
      </p:sp>
      <p:sp>
        <p:nvSpPr>
          <p:cNvPr id="14" name="Segnaposto contenuto 7">
            <a:extLst>
              <a:ext uri="{FF2B5EF4-FFF2-40B4-BE49-F238E27FC236}">
                <a16:creationId xmlns:a16="http://schemas.microsoft.com/office/drawing/2014/main" id="{6B3E7356-493C-4548-97A2-A8477F863DE8}"/>
              </a:ext>
            </a:extLst>
          </p:cNvPr>
          <p:cNvSpPr txBox="1">
            <a:spLocks/>
          </p:cNvSpPr>
          <p:nvPr/>
        </p:nvSpPr>
        <p:spPr>
          <a:xfrm>
            <a:off x="7483375" y="1485318"/>
            <a:ext cx="3240000" cy="720000"/>
          </a:xfrm>
          <a:prstGeom prst="rect">
            <a:avLst/>
          </a:prstGeom>
          <a:noFill/>
          <a:ln w="28575">
            <a:noFill/>
          </a:ln>
        </p:spPr>
        <p:txBody>
          <a:bodyPr vert="horz" lIns="108000" tIns="36000" rIns="108000" bIns="3600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400" b="1" dirty="0"/>
              <a:t>Private Actors</a:t>
            </a:r>
            <a:br>
              <a:rPr lang="it-IT" dirty="0"/>
            </a:br>
            <a:endParaRPr lang="it-IT" dirty="0"/>
          </a:p>
        </p:txBody>
      </p:sp>
      <p:sp>
        <p:nvSpPr>
          <p:cNvPr id="15" name="Segnaposto contenuto 4">
            <a:extLst>
              <a:ext uri="{FF2B5EF4-FFF2-40B4-BE49-F238E27FC236}">
                <a16:creationId xmlns:a16="http://schemas.microsoft.com/office/drawing/2014/main" id="{E0340836-B8E5-49CF-9D1A-48E130C8313A}"/>
              </a:ext>
            </a:extLst>
          </p:cNvPr>
          <p:cNvSpPr txBox="1">
            <a:spLocks/>
          </p:cNvSpPr>
          <p:nvPr/>
        </p:nvSpPr>
        <p:spPr>
          <a:xfrm>
            <a:off x="6541106" y="1835919"/>
            <a:ext cx="5251146" cy="2475512"/>
          </a:xfrm>
          <a:prstGeom prst="rect">
            <a:avLst/>
          </a:prstGeom>
          <a:solidFill>
            <a:schemeClr val="bg1"/>
          </a:solidFill>
          <a:ln>
            <a:solidFill>
              <a:schemeClr val="bg1">
                <a:lumMod val="85000"/>
              </a:schemeClr>
            </a:solidFill>
          </a:ln>
        </p:spPr>
        <p:txBody>
          <a:bodyPr vert="horz" lIns="136800" tIns="252000" rIns="136800" bIns="0" rtlCol="0">
            <a:noAutofit/>
          </a:bodyPr>
          <a:lstStyle>
            <a:lvl1pPr marL="266700" indent="-2667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Tx/>
              <a:buChar char="-"/>
            </a:pPr>
            <a:r>
              <a:rPr lang="it-IT" dirty="0" err="1"/>
              <a:t>Ship</a:t>
            </a:r>
            <a:r>
              <a:rPr lang="it-IT" dirty="0"/>
              <a:t> </a:t>
            </a:r>
            <a:r>
              <a:rPr lang="it-IT" dirty="0" err="1"/>
              <a:t>Crews</a:t>
            </a:r>
            <a:endParaRPr lang="it-IT" dirty="0"/>
          </a:p>
          <a:p>
            <a:pPr>
              <a:spcBef>
                <a:spcPts val="0"/>
              </a:spcBef>
              <a:buFontTx/>
              <a:buChar char="-"/>
            </a:pPr>
            <a:r>
              <a:rPr lang="it-IT" dirty="0" err="1"/>
              <a:t>Stevedore</a:t>
            </a:r>
            <a:endParaRPr lang="it-IT" dirty="0"/>
          </a:p>
          <a:p>
            <a:pPr>
              <a:spcBef>
                <a:spcPts val="0"/>
              </a:spcBef>
              <a:buFontTx/>
              <a:buChar char="-"/>
            </a:pPr>
            <a:r>
              <a:rPr lang="it-IT" dirty="0" err="1"/>
              <a:t>Pilot</a:t>
            </a:r>
            <a:endParaRPr lang="it-IT" dirty="0"/>
          </a:p>
          <a:p>
            <a:pPr>
              <a:spcBef>
                <a:spcPts val="0"/>
              </a:spcBef>
              <a:buFontTx/>
              <a:buChar char="-"/>
            </a:pPr>
            <a:r>
              <a:rPr lang="it-IT" dirty="0" err="1"/>
              <a:t>Tug</a:t>
            </a:r>
            <a:endParaRPr lang="it-IT" dirty="0"/>
          </a:p>
          <a:p>
            <a:pPr>
              <a:spcBef>
                <a:spcPts val="0"/>
              </a:spcBef>
              <a:buFontTx/>
              <a:buChar char="-"/>
            </a:pPr>
            <a:r>
              <a:rPr lang="it-IT" dirty="0" err="1"/>
              <a:t>Freight</a:t>
            </a:r>
            <a:r>
              <a:rPr lang="it-IT" dirty="0"/>
              <a:t> </a:t>
            </a:r>
            <a:r>
              <a:rPr lang="it-IT" dirty="0" err="1"/>
              <a:t>forwarder</a:t>
            </a:r>
            <a:endParaRPr lang="it-IT" dirty="0"/>
          </a:p>
          <a:p>
            <a:pPr>
              <a:spcBef>
                <a:spcPts val="0"/>
              </a:spcBef>
              <a:buFontTx/>
              <a:buChar char="-"/>
            </a:pPr>
            <a:r>
              <a:rPr lang="it-IT" dirty="0" err="1"/>
              <a:t>Shippers</a:t>
            </a:r>
            <a:endParaRPr lang="it-IT" dirty="0"/>
          </a:p>
          <a:p>
            <a:pPr>
              <a:spcBef>
                <a:spcPts val="0"/>
              </a:spcBef>
              <a:buFontTx/>
              <a:buChar char="-"/>
            </a:pPr>
            <a:r>
              <a:rPr lang="it-IT" dirty="0"/>
              <a:t>Shipping lines and agents</a:t>
            </a:r>
          </a:p>
          <a:p>
            <a:pPr>
              <a:spcBef>
                <a:spcPts val="0"/>
              </a:spcBef>
              <a:buFontTx/>
              <a:buChar char="-"/>
            </a:pPr>
            <a:r>
              <a:rPr lang="it-IT" dirty="0" err="1"/>
              <a:t>Ship</a:t>
            </a:r>
            <a:r>
              <a:rPr lang="it-IT" dirty="0"/>
              <a:t> </a:t>
            </a:r>
            <a:r>
              <a:rPr lang="it-IT" dirty="0" err="1"/>
              <a:t>repair</a:t>
            </a:r>
            <a:endParaRPr lang="it-IT" dirty="0"/>
          </a:p>
          <a:p>
            <a:pPr>
              <a:spcBef>
                <a:spcPts val="0"/>
              </a:spcBef>
              <a:buFontTx/>
              <a:buChar char="-"/>
            </a:pPr>
            <a:r>
              <a:rPr lang="it-IT" dirty="0"/>
              <a:t>Terminal </a:t>
            </a:r>
            <a:r>
              <a:rPr lang="it-IT" dirty="0" err="1"/>
              <a:t>operators</a:t>
            </a:r>
            <a:r>
              <a:rPr lang="it-IT" dirty="0"/>
              <a:t>*</a:t>
            </a:r>
          </a:p>
        </p:txBody>
      </p:sp>
      <p:sp>
        <p:nvSpPr>
          <p:cNvPr id="16" name="Segnaposto contenuto 4">
            <a:extLst>
              <a:ext uri="{FF2B5EF4-FFF2-40B4-BE49-F238E27FC236}">
                <a16:creationId xmlns:a16="http://schemas.microsoft.com/office/drawing/2014/main" id="{94E0F1F2-1766-4A46-A204-55C676083FA8}"/>
              </a:ext>
            </a:extLst>
          </p:cNvPr>
          <p:cNvSpPr txBox="1">
            <a:spLocks/>
          </p:cNvSpPr>
          <p:nvPr/>
        </p:nvSpPr>
        <p:spPr>
          <a:xfrm>
            <a:off x="3395976" y="4991690"/>
            <a:ext cx="5160280" cy="1537732"/>
          </a:xfrm>
          <a:prstGeom prst="rect">
            <a:avLst/>
          </a:prstGeom>
          <a:solidFill>
            <a:schemeClr val="bg1"/>
          </a:solidFill>
          <a:ln>
            <a:solidFill>
              <a:schemeClr val="bg1">
                <a:lumMod val="85000"/>
              </a:schemeClr>
            </a:solidFill>
          </a:ln>
        </p:spPr>
        <p:txBody>
          <a:bodyPr vert="horz" lIns="136800" tIns="252000" rIns="136800" bIns="0" rtlCol="0">
            <a:noAutofit/>
          </a:bodyPr>
          <a:lstStyle>
            <a:lvl1pPr marL="266700" indent="-2667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it-IT" dirty="0"/>
              <a:t>Integration </a:t>
            </a:r>
            <a:r>
              <a:rPr lang="it-IT" dirty="0" err="1"/>
              <a:t>within</a:t>
            </a:r>
            <a:r>
              <a:rPr lang="it-IT" dirty="0"/>
              <a:t> a national Single Window for </a:t>
            </a:r>
            <a:r>
              <a:rPr lang="it-IT" dirty="0" err="1"/>
              <a:t>external</a:t>
            </a:r>
            <a:r>
              <a:rPr lang="it-IT" dirty="0"/>
              <a:t> Commerce</a:t>
            </a:r>
          </a:p>
          <a:p>
            <a:pPr>
              <a:buFontTx/>
              <a:buChar char="-"/>
            </a:pPr>
            <a:r>
              <a:rPr lang="it-IT" dirty="0"/>
              <a:t>Integration with </a:t>
            </a:r>
            <a:r>
              <a:rPr lang="it-IT" dirty="0" err="1"/>
              <a:t>regional</a:t>
            </a:r>
            <a:r>
              <a:rPr lang="it-IT" dirty="0"/>
              <a:t> systems for information </a:t>
            </a:r>
            <a:r>
              <a:rPr lang="it-IT" dirty="0" err="1"/>
              <a:t>exchange</a:t>
            </a:r>
            <a:endParaRPr lang="it-IT" dirty="0"/>
          </a:p>
        </p:txBody>
      </p:sp>
      <p:sp>
        <p:nvSpPr>
          <p:cNvPr id="17" name="Titolo 1">
            <a:extLst>
              <a:ext uri="{FF2B5EF4-FFF2-40B4-BE49-F238E27FC236}">
                <a16:creationId xmlns:a16="http://schemas.microsoft.com/office/drawing/2014/main" id="{8BE9EBC7-5D2B-4AFD-8436-F573139E90E8}"/>
              </a:ext>
            </a:extLst>
          </p:cNvPr>
          <p:cNvSpPr txBox="1">
            <a:spLocks/>
          </p:cNvSpPr>
          <p:nvPr/>
        </p:nvSpPr>
        <p:spPr>
          <a:xfrm>
            <a:off x="311516" y="4003561"/>
            <a:ext cx="11329200" cy="576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lang="en-ZA" sz="3200" b="1" kern="1200" spc="-150">
                <a:solidFill>
                  <a:schemeClr val="tx1">
                    <a:lumMod val="85000"/>
                    <a:lumOff val="15000"/>
                  </a:schemeClr>
                </a:solidFill>
                <a:latin typeface="+mj-lt"/>
                <a:ea typeface="+mj-ea"/>
                <a:cs typeface="+mj-cs"/>
              </a:defRPr>
            </a:lvl1pPr>
          </a:lstStyle>
          <a:p>
            <a:pPr algn="ctr"/>
            <a:br>
              <a:rPr lang="it-IT" dirty="0">
                <a:solidFill>
                  <a:schemeClr val="accent2">
                    <a:lumMod val="75000"/>
                  </a:schemeClr>
                </a:solidFill>
              </a:rPr>
            </a:br>
            <a:br>
              <a:rPr lang="it-IT" dirty="0">
                <a:solidFill>
                  <a:schemeClr val="accent2">
                    <a:lumMod val="75000"/>
                  </a:schemeClr>
                </a:solidFill>
              </a:rPr>
            </a:br>
            <a:r>
              <a:rPr lang="it-IT" sz="2400" b="0" dirty="0">
                <a:solidFill>
                  <a:schemeClr val="accent2">
                    <a:lumMod val="75000"/>
                  </a:schemeClr>
                </a:solidFill>
              </a:rPr>
              <a:t>The National  and International Actors….</a:t>
            </a:r>
            <a:endParaRPr lang="it-IT" b="0" dirty="0"/>
          </a:p>
        </p:txBody>
      </p:sp>
    </p:spTree>
    <p:extLst>
      <p:ext uri="{BB962C8B-B14F-4D97-AF65-F5344CB8AC3E}">
        <p14:creationId xmlns:p14="http://schemas.microsoft.com/office/powerpoint/2010/main" val="4018014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4CAA4E-665D-43A4-B900-A849C2DFB92C}"/>
              </a:ext>
            </a:extLst>
          </p:cNvPr>
          <p:cNvSpPr>
            <a:spLocks noGrp="1"/>
          </p:cNvSpPr>
          <p:nvPr>
            <p:ph type="title"/>
          </p:nvPr>
        </p:nvSpPr>
        <p:spPr>
          <a:xfrm>
            <a:off x="718355" y="2740351"/>
            <a:ext cx="4793714" cy="1377298"/>
          </a:xfrm>
        </p:spPr>
        <p:txBody>
          <a:bodyPr rtlCol="0"/>
          <a:lstStyle/>
          <a:p>
            <a:pPr algn="ctr"/>
            <a:r>
              <a:rPr lang="it-IT" sz="4800" cap="none" dirty="0"/>
              <a:t>The FAL Convention</a:t>
            </a:r>
          </a:p>
        </p:txBody>
      </p:sp>
      <p:sp>
        <p:nvSpPr>
          <p:cNvPr id="9" name="Segnaposto numero diapositiva 8">
            <a:extLst>
              <a:ext uri="{FF2B5EF4-FFF2-40B4-BE49-F238E27FC236}">
                <a16:creationId xmlns:a16="http://schemas.microsoft.com/office/drawing/2014/main" id="{CBEFF07F-FAEE-4EDA-A822-96C6B92C55DE}"/>
              </a:ext>
            </a:extLst>
          </p:cNvPr>
          <p:cNvSpPr>
            <a:spLocks noGrp="1"/>
          </p:cNvSpPr>
          <p:nvPr>
            <p:ph type="sldNum" sz="quarter" idx="11"/>
          </p:nvPr>
        </p:nvSpPr>
        <p:spPr/>
        <p:txBody>
          <a:bodyPr rtlCol="0"/>
          <a:lstStyle/>
          <a:p>
            <a:pPr rtl="0"/>
            <a:fld id="{B67B645E-C5E5-4727-B977-D372A0AA71D9}" type="slidenum">
              <a:rPr lang="it-IT" smtClean="0"/>
              <a:pPr rtl="0"/>
              <a:t>4</a:t>
            </a:fld>
            <a:endParaRPr lang="it-IT" dirty="0"/>
          </a:p>
        </p:txBody>
      </p:sp>
      <p:sp>
        <p:nvSpPr>
          <p:cNvPr id="3" name="Rettangolo 2">
            <a:extLst>
              <a:ext uri="{FF2B5EF4-FFF2-40B4-BE49-F238E27FC236}">
                <a16:creationId xmlns:a16="http://schemas.microsoft.com/office/drawing/2014/main" id="{673D7952-F1F5-4DC7-92B3-2C7E88307EFA}"/>
              </a:ext>
            </a:extLst>
          </p:cNvPr>
          <p:cNvSpPr/>
          <p:nvPr/>
        </p:nvSpPr>
        <p:spPr>
          <a:xfrm>
            <a:off x="6679932" y="1142350"/>
            <a:ext cx="5197643" cy="3724096"/>
          </a:xfrm>
          <a:prstGeom prst="rect">
            <a:avLst/>
          </a:prstGeom>
        </p:spPr>
        <p:txBody>
          <a:bodyPr wrap="square">
            <a:spAutoFit/>
          </a:bodyPr>
          <a:lstStyle/>
          <a:p>
            <a:pPr algn="just"/>
            <a:br>
              <a:rPr lang="en-US" sz="2800" dirty="0"/>
            </a:br>
            <a:br>
              <a:rPr lang="en-US" sz="2800" dirty="0"/>
            </a:br>
            <a:r>
              <a:rPr lang="en-US" dirty="0">
                <a:solidFill>
                  <a:schemeClr val="bg1"/>
                </a:solidFill>
              </a:rPr>
              <a:t>The International Maritime Organization (IMO) has set mandatory requirements (valid since April 2019) in regard to electronic exchange of information on cargo, crew and passengers within the Convention on Facilitation of International Maritime Traffic (FAL).</a:t>
            </a:r>
            <a:br>
              <a:rPr lang="en-US" dirty="0">
                <a:solidFill>
                  <a:schemeClr val="bg1"/>
                </a:solidFill>
              </a:rPr>
            </a:br>
            <a:br>
              <a:rPr lang="en-US" dirty="0">
                <a:solidFill>
                  <a:schemeClr val="bg1"/>
                </a:solidFill>
              </a:rPr>
            </a:br>
            <a:r>
              <a:rPr lang="en-US" dirty="0">
                <a:solidFill>
                  <a:schemeClr val="bg1"/>
                </a:solidFill>
              </a:rPr>
              <a:t>The IMO recommends the implementation of the “single window” concept. It also ahs implemented a project to develop a “Model” Port Single Window for the use of developing countries</a:t>
            </a:r>
            <a:endParaRPr lang="it-IT" dirty="0">
              <a:solidFill>
                <a:schemeClr val="bg1"/>
              </a:solidFill>
            </a:endParaRPr>
          </a:p>
        </p:txBody>
      </p:sp>
    </p:spTree>
    <p:extLst>
      <p:ext uri="{BB962C8B-B14F-4D97-AF65-F5344CB8AC3E}">
        <p14:creationId xmlns:p14="http://schemas.microsoft.com/office/powerpoint/2010/main" val="3294696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03161DAB-3A3E-48FC-9143-482C63BB1C02}"/>
              </a:ext>
            </a:extLst>
          </p:cNvPr>
          <p:cNvSpPr>
            <a:spLocks noGrp="1"/>
          </p:cNvSpPr>
          <p:nvPr>
            <p:ph idx="13"/>
          </p:nvPr>
        </p:nvSpPr>
        <p:spPr>
          <a:xfrm>
            <a:off x="46362" y="905160"/>
            <a:ext cx="6049638" cy="5952840"/>
          </a:xfrm>
        </p:spPr>
        <p:txBody>
          <a:bodyPr rtlCol="0"/>
          <a:lstStyle/>
          <a:p>
            <a:pPr marL="276225" indent="-285750"/>
            <a:endParaRPr lang="it-IT" i="1" noProof="1">
              <a:solidFill>
                <a:schemeClr val="tx1"/>
              </a:solidFill>
            </a:endParaRPr>
          </a:p>
          <a:p>
            <a:pPr marL="276225" indent="-285750"/>
            <a:r>
              <a:rPr lang="it-IT" noProof="1"/>
              <a:t>Development and implementation of a Capacity Building Programme on the «Port Single Window», including:</a:t>
            </a:r>
          </a:p>
          <a:p>
            <a:pPr marL="552450" lvl="1" indent="-285750" algn="just">
              <a:buFontTx/>
              <a:buChar char="-"/>
            </a:pPr>
            <a:r>
              <a:rPr lang="it-IT" noProof="1"/>
              <a:t>Development of a medium term training programme, lasting 7 weeks and taking place in Abidjan for 15-20 people </a:t>
            </a:r>
          </a:p>
          <a:p>
            <a:pPr marL="533400" lvl="2" indent="0" algn="just">
              <a:buNone/>
            </a:pPr>
            <a:r>
              <a:rPr lang="it-IT" noProof="1"/>
              <a:t>(1 person from Port Management and 1 person from Port Customs administration from 7 countries, 2 persons from ECOWAS, 4 persons from ARSTM teachers) on the concept of Port single window</a:t>
            </a:r>
          </a:p>
          <a:p>
            <a:pPr marL="552450" lvl="1" indent="-285750" algn="just">
              <a:buFontTx/>
              <a:buChar char="-"/>
            </a:pPr>
            <a:r>
              <a:rPr lang="it-IT" noProof="1"/>
              <a:t>Development and implementation of 7 training sessions in the 7 target ports</a:t>
            </a:r>
          </a:p>
          <a:p>
            <a:pPr algn="just"/>
            <a:r>
              <a:rPr lang="it-IT" noProof="1"/>
              <a:t>Implementation of a Grant Scheme to support small-scale actions to start-up or further develop the process for implementation of «Port Single Windows»</a:t>
            </a:r>
          </a:p>
          <a:p>
            <a:pPr algn="just"/>
            <a:r>
              <a:rPr lang="it-IT" noProof="1"/>
              <a:t>Development of a toolkit for decision makers to support implementation of port single windows</a:t>
            </a:r>
          </a:p>
          <a:p>
            <a:pPr algn="just"/>
            <a:r>
              <a:rPr lang="it-IT" noProof="1"/>
              <a:t>Set-up of networking and regional cooperation arrangements:</a:t>
            </a:r>
          </a:p>
          <a:p>
            <a:pPr lvl="1" algn="just">
              <a:buFontTx/>
              <a:buChar char="-"/>
            </a:pPr>
            <a:r>
              <a:rPr lang="it-IT" noProof="1"/>
              <a:t>Network of Institutions</a:t>
            </a:r>
          </a:p>
          <a:p>
            <a:pPr lvl="1" algn="just">
              <a:buFontTx/>
              <a:buChar char="-"/>
            </a:pPr>
            <a:r>
              <a:rPr lang="it-IT" noProof="1"/>
              <a:t>Network of professionals</a:t>
            </a:r>
          </a:p>
        </p:txBody>
      </p:sp>
      <p:sp>
        <p:nvSpPr>
          <p:cNvPr id="25" name="Segnaposto numero diapositiva 24">
            <a:extLst>
              <a:ext uri="{FF2B5EF4-FFF2-40B4-BE49-F238E27FC236}">
                <a16:creationId xmlns:a16="http://schemas.microsoft.com/office/drawing/2014/main" id="{247BA36B-90FB-47C0-BAF0-6F1E2FA5C763}"/>
              </a:ext>
            </a:extLst>
          </p:cNvPr>
          <p:cNvSpPr>
            <a:spLocks noGrp="1"/>
          </p:cNvSpPr>
          <p:nvPr>
            <p:ph type="sldNum" sz="quarter" idx="15"/>
          </p:nvPr>
        </p:nvSpPr>
        <p:spPr/>
        <p:txBody>
          <a:bodyPr rtlCol="0"/>
          <a:lstStyle/>
          <a:p>
            <a:pPr rtl="0"/>
            <a:fld id="{B67B645E-C5E5-4727-B977-D372A0AA71D9}" type="slidenum">
              <a:rPr lang="it-IT" smtClean="0"/>
              <a:pPr rtl="0"/>
              <a:t>5</a:t>
            </a:fld>
            <a:endParaRPr lang="it-IT" dirty="0"/>
          </a:p>
        </p:txBody>
      </p:sp>
      <p:sp>
        <p:nvSpPr>
          <p:cNvPr id="3" name="Titolo 2">
            <a:extLst>
              <a:ext uri="{FF2B5EF4-FFF2-40B4-BE49-F238E27FC236}">
                <a16:creationId xmlns:a16="http://schemas.microsoft.com/office/drawing/2014/main" id="{7A663105-4B92-4F24-9DF6-58BB116E29FA}"/>
              </a:ext>
            </a:extLst>
          </p:cNvPr>
          <p:cNvSpPr>
            <a:spLocks noGrp="1"/>
          </p:cNvSpPr>
          <p:nvPr>
            <p:ph type="ctrTitle"/>
          </p:nvPr>
        </p:nvSpPr>
        <p:spPr bwMode="gray">
          <a:xfrm>
            <a:off x="8009727" y="2756490"/>
            <a:ext cx="3863221" cy="1517619"/>
          </a:xfrm>
        </p:spPr>
        <p:txBody>
          <a:bodyPr rtlCol="0"/>
          <a:lstStyle/>
          <a:p>
            <a:r>
              <a:rPr lang="it-IT" dirty="0" err="1"/>
              <a:t>Outline</a:t>
            </a:r>
            <a:r>
              <a:rPr lang="it-IT" dirty="0"/>
              <a:t> of the project</a:t>
            </a:r>
          </a:p>
        </p:txBody>
      </p:sp>
      <p:pic>
        <p:nvPicPr>
          <p:cNvPr id="7" name="Segnaposto immagine 16" descr="Immagine che contiene testo&#10;&#10;Descrizione generata automaticamente">
            <a:extLst>
              <a:ext uri="{FF2B5EF4-FFF2-40B4-BE49-F238E27FC236}">
                <a16:creationId xmlns:a16="http://schemas.microsoft.com/office/drawing/2014/main" id="{445FF30F-1EFF-4945-99FA-17D39C138E7E}"/>
              </a:ext>
            </a:extLst>
          </p:cNvPr>
          <p:cNvPicPr>
            <a:picLocks noChangeAspect="1"/>
          </p:cNvPicPr>
          <p:nvPr/>
        </p:nvPicPr>
        <p:blipFill>
          <a:blip r:embed="rId3"/>
          <a:srcRect l="10660" r="10660"/>
          <a:stretch>
            <a:fillRect/>
          </a:stretch>
        </p:blipFill>
        <p:spPr>
          <a:xfrm>
            <a:off x="6359857" y="77001"/>
            <a:ext cx="2442316" cy="2506891"/>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pic>
    </p:spTree>
    <p:extLst>
      <p:ext uri="{BB962C8B-B14F-4D97-AF65-F5344CB8AC3E}">
        <p14:creationId xmlns:p14="http://schemas.microsoft.com/office/powerpoint/2010/main" val="2122728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5">
            <a:extLst>
              <a:ext uri="{FF2B5EF4-FFF2-40B4-BE49-F238E27FC236}">
                <a16:creationId xmlns:a16="http://schemas.microsoft.com/office/drawing/2014/main" id="{1D5F34C1-576F-4BF7-8C9C-D507F213AE68}"/>
              </a:ext>
            </a:extLst>
          </p:cNvPr>
          <p:cNvSpPr>
            <a:spLocks noGrp="1"/>
          </p:cNvSpPr>
          <p:nvPr>
            <p:ph type="body" sz="quarter" idx="17"/>
          </p:nvPr>
        </p:nvSpPr>
        <p:spPr>
          <a:xfrm>
            <a:off x="406400" y="1292905"/>
            <a:ext cx="1620000" cy="360000"/>
          </a:xfrm>
        </p:spPr>
        <p:txBody>
          <a:bodyPr rtlCol="0"/>
          <a:lstStyle/>
          <a:p>
            <a:pPr rtl="0"/>
            <a:r>
              <a:rPr lang="it-IT" b="1" dirty="0" err="1">
                <a:solidFill>
                  <a:schemeClr val="bg1"/>
                </a:solidFill>
              </a:rPr>
              <a:t>Capacity</a:t>
            </a:r>
            <a:r>
              <a:rPr lang="it-IT" b="1" dirty="0">
                <a:solidFill>
                  <a:schemeClr val="bg1"/>
                </a:solidFill>
              </a:rPr>
              <a:t> Building</a:t>
            </a:r>
          </a:p>
        </p:txBody>
      </p:sp>
      <p:sp>
        <p:nvSpPr>
          <p:cNvPr id="7" name="Segnaposto testo 6">
            <a:extLst>
              <a:ext uri="{FF2B5EF4-FFF2-40B4-BE49-F238E27FC236}">
                <a16:creationId xmlns:a16="http://schemas.microsoft.com/office/drawing/2014/main" id="{FBE93992-F65E-48D7-971D-FA51E969BEFE}"/>
              </a:ext>
            </a:extLst>
          </p:cNvPr>
          <p:cNvSpPr>
            <a:spLocks noGrp="1"/>
          </p:cNvSpPr>
          <p:nvPr>
            <p:ph type="body" sz="quarter" idx="18"/>
          </p:nvPr>
        </p:nvSpPr>
        <p:spPr>
          <a:xfrm>
            <a:off x="406400" y="2519184"/>
            <a:ext cx="1730408" cy="3573608"/>
          </a:xfrm>
        </p:spPr>
        <p:txBody>
          <a:bodyPr rtlCol="0"/>
          <a:lstStyle/>
          <a:p>
            <a:pPr marL="285750" indent="-285750" algn="just" rtl="0">
              <a:buFontTx/>
              <a:buChar char="-"/>
            </a:pPr>
            <a:r>
              <a:rPr lang="it-IT" sz="1600" dirty="0"/>
              <a:t>15-10 </a:t>
            </a:r>
            <a:r>
              <a:rPr lang="it-IT" sz="1600" dirty="0" err="1"/>
              <a:t>Professionals</a:t>
            </a:r>
            <a:r>
              <a:rPr lang="it-IT" sz="1600" dirty="0"/>
              <a:t> </a:t>
            </a:r>
            <a:r>
              <a:rPr lang="it-IT" sz="1600" dirty="0" err="1"/>
              <a:t>trained</a:t>
            </a:r>
            <a:r>
              <a:rPr lang="it-IT" sz="1600" dirty="0"/>
              <a:t> with intensive training</a:t>
            </a:r>
          </a:p>
          <a:p>
            <a:pPr marL="285750" indent="-285750" algn="just" rtl="0">
              <a:buFontTx/>
              <a:buChar char="-"/>
            </a:pPr>
            <a:r>
              <a:rPr lang="it-IT" sz="1600" dirty="0"/>
              <a:t>100 </a:t>
            </a:r>
            <a:r>
              <a:rPr lang="it-IT" sz="1600" dirty="0" err="1"/>
              <a:t>professionals</a:t>
            </a:r>
            <a:r>
              <a:rPr lang="it-IT" sz="1600" dirty="0"/>
              <a:t> </a:t>
            </a:r>
            <a:r>
              <a:rPr lang="it-IT" sz="1600" dirty="0" err="1"/>
              <a:t>targeted</a:t>
            </a:r>
            <a:r>
              <a:rPr lang="it-IT" sz="1600" dirty="0"/>
              <a:t> by short-</a:t>
            </a:r>
            <a:r>
              <a:rPr lang="it-IT" sz="1600" dirty="0" err="1"/>
              <a:t>term</a:t>
            </a:r>
            <a:r>
              <a:rPr lang="it-IT" sz="1600" dirty="0"/>
              <a:t> training</a:t>
            </a:r>
          </a:p>
        </p:txBody>
      </p:sp>
      <p:sp>
        <p:nvSpPr>
          <p:cNvPr id="8" name="Segnaposto testo 7">
            <a:extLst>
              <a:ext uri="{FF2B5EF4-FFF2-40B4-BE49-F238E27FC236}">
                <a16:creationId xmlns:a16="http://schemas.microsoft.com/office/drawing/2014/main" id="{8CB0B4A0-79F2-4CB5-BBB6-FEEBD8465250}"/>
              </a:ext>
            </a:extLst>
          </p:cNvPr>
          <p:cNvSpPr>
            <a:spLocks noGrp="1"/>
          </p:cNvSpPr>
          <p:nvPr>
            <p:ph type="body" sz="quarter" idx="33"/>
          </p:nvPr>
        </p:nvSpPr>
        <p:spPr>
          <a:xfrm>
            <a:off x="2542126" y="1269956"/>
            <a:ext cx="1620000" cy="360000"/>
          </a:xfrm>
        </p:spPr>
        <p:txBody>
          <a:bodyPr rtlCol="0"/>
          <a:lstStyle/>
          <a:p>
            <a:r>
              <a:rPr lang="it-IT" b="1" dirty="0">
                <a:solidFill>
                  <a:schemeClr val="bg1"/>
                </a:solidFill>
              </a:rPr>
              <a:t>Direct Support to Ports </a:t>
            </a:r>
          </a:p>
        </p:txBody>
      </p:sp>
      <p:sp>
        <p:nvSpPr>
          <p:cNvPr id="10" name="Segnaposto testo 9">
            <a:extLst>
              <a:ext uri="{FF2B5EF4-FFF2-40B4-BE49-F238E27FC236}">
                <a16:creationId xmlns:a16="http://schemas.microsoft.com/office/drawing/2014/main" id="{68053976-DF5A-4CE2-94FB-5F70C9064260}"/>
              </a:ext>
            </a:extLst>
          </p:cNvPr>
          <p:cNvSpPr>
            <a:spLocks noGrp="1"/>
          </p:cNvSpPr>
          <p:nvPr>
            <p:ph type="body" sz="quarter" idx="35"/>
          </p:nvPr>
        </p:nvSpPr>
        <p:spPr>
          <a:xfrm>
            <a:off x="4815901" y="1189768"/>
            <a:ext cx="1255734" cy="520377"/>
          </a:xfrm>
        </p:spPr>
        <p:txBody>
          <a:bodyPr rtlCol="0"/>
          <a:lstStyle/>
          <a:p>
            <a:r>
              <a:rPr lang="it-IT" b="1" dirty="0" err="1">
                <a:solidFill>
                  <a:schemeClr val="bg1"/>
                </a:solidFill>
              </a:rPr>
              <a:t>Practical</a:t>
            </a:r>
            <a:r>
              <a:rPr lang="it-IT" b="1" dirty="0">
                <a:solidFill>
                  <a:schemeClr val="bg1"/>
                </a:solidFill>
              </a:rPr>
              <a:t> Tools and Networks</a:t>
            </a:r>
          </a:p>
        </p:txBody>
      </p:sp>
      <p:sp>
        <p:nvSpPr>
          <p:cNvPr id="3" name="Titolo 2">
            <a:extLst>
              <a:ext uri="{FF2B5EF4-FFF2-40B4-BE49-F238E27FC236}">
                <a16:creationId xmlns:a16="http://schemas.microsoft.com/office/drawing/2014/main" id="{87C2AC9A-0FD0-4DA8-99B4-C440A1D15DA4}"/>
              </a:ext>
            </a:extLst>
          </p:cNvPr>
          <p:cNvSpPr>
            <a:spLocks noGrp="1"/>
          </p:cNvSpPr>
          <p:nvPr>
            <p:ph type="ctrTitle"/>
          </p:nvPr>
        </p:nvSpPr>
        <p:spPr bwMode="gray">
          <a:xfrm>
            <a:off x="1330590" y="4639255"/>
            <a:ext cx="4388239" cy="720000"/>
          </a:xfrm>
        </p:spPr>
        <p:txBody>
          <a:bodyPr rtlCol="0"/>
          <a:lstStyle/>
          <a:p>
            <a:pPr algn="ctr" rtl="0"/>
            <a:r>
              <a:rPr lang="it-IT" dirty="0" err="1">
                <a:solidFill>
                  <a:schemeClr val="accent5">
                    <a:lumMod val="75000"/>
                  </a:schemeClr>
                </a:solidFill>
              </a:rPr>
              <a:t>Objective</a:t>
            </a:r>
            <a:r>
              <a:rPr lang="it-IT" dirty="0"/>
              <a:t>:</a:t>
            </a:r>
          </a:p>
        </p:txBody>
      </p:sp>
      <p:sp>
        <p:nvSpPr>
          <p:cNvPr id="88" name="Segnaposto numero diapositiva 87">
            <a:extLst>
              <a:ext uri="{FF2B5EF4-FFF2-40B4-BE49-F238E27FC236}">
                <a16:creationId xmlns:a16="http://schemas.microsoft.com/office/drawing/2014/main" id="{FAFF03E5-FC39-4375-8BD9-53A0FD781CB7}"/>
              </a:ext>
            </a:extLst>
          </p:cNvPr>
          <p:cNvSpPr>
            <a:spLocks noGrp="1"/>
          </p:cNvSpPr>
          <p:nvPr>
            <p:ph type="sldNum" sz="quarter" idx="50"/>
          </p:nvPr>
        </p:nvSpPr>
        <p:spPr/>
        <p:txBody>
          <a:bodyPr rtlCol="0"/>
          <a:lstStyle/>
          <a:p>
            <a:pPr algn="ctr" rtl="0"/>
            <a:fld id="{B67B645E-C5E5-4727-B977-D372A0AA71D9}" type="slidenum">
              <a:rPr lang="it-IT" smtClean="0"/>
              <a:pPr algn="ctr" rtl="0"/>
              <a:t>6</a:t>
            </a:fld>
            <a:endParaRPr lang="it-IT" dirty="0"/>
          </a:p>
        </p:txBody>
      </p:sp>
      <p:sp>
        <p:nvSpPr>
          <p:cNvPr id="21" name="Segnaposto testo 6">
            <a:extLst>
              <a:ext uri="{FF2B5EF4-FFF2-40B4-BE49-F238E27FC236}">
                <a16:creationId xmlns:a16="http://schemas.microsoft.com/office/drawing/2014/main" id="{0BBF6544-D6A0-43EC-9499-F5842CA96B21}"/>
              </a:ext>
            </a:extLst>
          </p:cNvPr>
          <p:cNvSpPr txBox="1">
            <a:spLocks/>
          </p:cNvSpPr>
          <p:nvPr/>
        </p:nvSpPr>
        <p:spPr>
          <a:xfrm>
            <a:off x="2543004" y="2519184"/>
            <a:ext cx="1645400" cy="2072437"/>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Tx/>
              <a:buChar char="-"/>
            </a:pPr>
            <a:r>
              <a:rPr lang="it-IT" sz="1600" dirty="0"/>
              <a:t>7 </a:t>
            </a:r>
            <a:r>
              <a:rPr lang="it-IT" sz="1600" dirty="0" err="1"/>
              <a:t>Implemented</a:t>
            </a:r>
            <a:r>
              <a:rPr lang="it-IT" sz="1600" dirty="0"/>
              <a:t> </a:t>
            </a:r>
            <a:r>
              <a:rPr lang="it-IT" sz="1600" dirty="0" err="1"/>
              <a:t>Pilot</a:t>
            </a:r>
            <a:r>
              <a:rPr lang="it-IT" sz="1600" dirty="0"/>
              <a:t> Actions</a:t>
            </a:r>
          </a:p>
          <a:p>
            <a:pPr marL="285750" indent="-285750" algn="just">
              <a:buFontTx/>
              <a:buChar char="-"/>
            </a:pPr>
            <a:r>
              <a:rPr lang="it-IT" sz="1600" dirty="0"/>
              <a:t>7 ports </a:t>
            </a:r>
            <a:r>
              <a:rPr lang="it-IT" sz="1600" dirty="0" err="1"/>
              <a:t>supported</a:t>
            </a:r>
            <a:r>
              <a:rPr lang="it-IT" sz="1600" dirty="0"/>
              <a:t> in </a:t>
            </a:r>
            <a:r>
              <a:rPr lang="it-IT" sz="1600" dirty="0" err="1"/>
              <a:t>developing</a:t>
            </a:r>
            <a:r>
              <a:rPr lang="it-IT" sz="1600" dirty="0"/>
              <a:t> planning for MSW </a:t>
            </a:r>
            <a:r>
              <a:rPr lang="it-IT" sz="1600" dirty="0" err="1"/>
              <a:t>Implementation</a:t>
            </a:r>
            <a:endParaRPr lang="it-IT" sz="1600" dirty="0"/>
          </a:p>
        </p:txBody>
      </p:sp>
      <p:sp>
        <p:nvSpPr>
          <p:cNvPr id="24" name="Segnaposto testo 6">
            <a:extLst>
              <a:ext uri="{FF2B5EF4-FFF2-40B4-BE49-F238E27FC236}">
                <a16:creationId xmlns:a16="http://schemas.microsoft.com/office/drawing/2014/main" id="{CAA49616-0313-43CD-AAC5-3DCCD6559693}"/>
              </a:ext>
            </a:extLst>
          </p:cNvPr>
          <p:cNvSpPr txBox="1">
            <a:spLocks/>
          </p:cNvSpPr>
          <p:nvPr/>
        </p:nvSpPr>
        <p:spPr>
          <a:xfrm>
            <a:off x="4509593" y="2520251"/>
            <a:ext cx="1645400" cy="3649543"/>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Tx/>
              <a:buChar char="-"/>
            </a:pPr>
            <a:r>
              <a:rPr lang="it-IT" sz="1600" dirty="0"/>
              <a:t>1 </a:t>
            </a:r>
            <a:r>
              <a:rPr lang="it-IT" sz="1600" dirty="0" err="1"/>
              <a:t>Tookit</a:t>
            </a:r>
            <a:endParaRPr lang="it-IT" sz="1600" dirty="0"/>
          </a:p>
          <a:p>
            <a:pPr marL="285750" indent="-285750" algn="just">
              <a:buFontTx/>
              <a:buChar char="-"/>
            </a:pPr>
            <a:r>
              <a:rPr lang="it-IT" sz="1600" dirty="0"/>
              <a:t>1 knowledge repository</a:t>
            </a:r>
          </a:p>
          <a:p>
            <a:pPr marL="285750" indent="-285750" algn="just">
              <a:buFontTx/>
              <a:buChar char="-"/>
            </a:pPr>
            <a:r>
              <a:rPr lang="it-IT" sz="1600" dirty="0"/>
              <a:t>1 network of institutions</a:t>
            </a:r>
          </a:p>
          <a:p>
            <a:pPr marL="285750" indent="-285750" algn="just">
              <a:buFontTx/>
              <a:buChar char="-"/>
            </a:pPr>
            <a:r>
              <a:rPr lang="it-IT" sz="1600" dirty="0"/>
              <a:t>1 network of </a:t>
            </a:r>
            <a:r>
              <a:rPr lang="it-IT" sz="1600" dirty="0" err="1"/>
              <a:t>professionals</a:t>
            </a:r>
            <a:endParaRPr lang="it-IT" sz="1600" dirty="0"/>
          </a:p>
        </p:txBody>
      </p:sp>
      <p:sp>
        <p:nvSpPr>
          <p:cNvPr id="13" name="Titolo 2">
            <a:extLst>
              <a:ext uri="{FF2B5EF4-FFF2-40B4-BE49-F238E27FC236}">
                <a16:creationId xmlns:a16="http://schemas.microsoft.com/office/drawing/2014/main" id="{73424970-3FF5-41A8-A11F-87F78C1DDA66}"/>
              </a:ext>
            </a:extLst>
          </p:cNvPr>
          <p:cNvSpPr txBox="1">
            <a:spLocks/>
          </p:cNvSpPr>
          <p:nvPr/>
        </p:nvSpPr>
        <p:spPr bwMode="gray">
          <a:xfrm>
            <a:off x="7214481" y="1799184"/>
            <a:ext cx="4388239" cy="720000"/>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r>
              <a:rPr lang="it-IT" dirty="0" err="1"/>
              <a:t>Targeted</a:t>
            </a:r>
            <a:r>
              <a:rPr lang="it-IT" dirty="0"/>
              <a:t> Outputs</a:t>
            </a:r>
          </a:p>
        </p:txBody>
      </p:sp>
      <p:sp>
        <p:nvSpPr>
          <p:cNvPr id="15" name="Segnaposto testo 6">
            <a:extLst>
              <a:ext uri="{FF2B5EF4-FFF2-40B4-BE49-F238E27FC236}">
                <a16:creationId xmlns:a16="http://schemas.microsoft.com/office/drawing/2014/main" id="{391DE4D0-474A-4041-9061-61EDF05EBD4B}"/>
              </a:ext>
            </a:extLst>
          </p:cNvPr>
          <p:cNvSpPr txBox="1">
            <a:spLocks/>
          </p:cNvSpPr>
          <p:nvPr/>
        </p:nvSpPr>
        <p:spPr>
          <a:xfrm>
            <a:off x="4509593" y="3677918"/>
            <a:ext cx="1645400" cy="1819631"/>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p>
        </p:txBody>
      </p:sp>
      <p:sp>
        <p:nvSpPr>
          <p:cNvPr id="16" name="Segnaposto testo 6">
            <a:extLst>
              <a:ext uri="{FF2B5EF4-FFF2-40B4-BE49-F238E27FC236}">
                <a16:creationId xmlns:a16="http://schemas.microsoft.com/office/drawing/2014/main" id="{CC113E25-BEAC-4B6E-AB89-589D3AAA9676}"/>
              </a:ext>
            </a:extLst>
          </p:cNvPr>
          <p:cNvSpPr txBox="1">
            <a:spLocks/>
          </p:cNvSpPr>
          <p:nvPr/>
        </p:nvSpPr>
        <p:spPr>
          <a:xfrm>
            <a:off x="606721" y="5439179"/>
            <a:ext cx="6121337" cy="1065038"/>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Tx/>
              <a:buChar char="-"/>
            </a:pPr>
            <a:endParaRPr lang="it-IT" sz="1600" dirty="0"/>
          </a:p>
        </p:txBody>
      </p:sp>
      <p:sp>
        <p:nvSpPr>
          <p:cNvPr id="17" name="Segnaposto testo 6">
            <a:extLst>
              <a:ext uri="{FF2B5EF4-FFF2-40B4-BE49-F238E27FC236}">
                <a16:creationId xmlns:a16="http://schemas.microsoft.com/office/drawing/2014/main" id="{5E9212E6-BC0D-4502-9C36-98B3BF58404A}"/>
              </a:ext>
            </a:extLst>
          </p:cNvPr>
          <p:cNvSpPr txBox="1">
            <a:spLocks/>
          </p:cNvSpPr>
          <p:nvPr/>
        </p:nvSpPr>
        <p:spPr>
          <a:xfrm>
            <a:off x="722413" y="5559068"/>
            <a:ext cx="5604592" cy="1226743"/>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1800" dirty="0"/>
              <a:t>improve efficiency of customs and administrative clearance process of port operations in accordance with EPAs in Ports of the ECOWAS Area through the implementation of Single Window Systems</a:t>
            </a:r>
            <a:endParaRPr lang="it-IT" sz="2000" dirty="0"/>
          </a:p>
        </p:txBody>
      </p:sp>
    </p:spTree>
    <p:extLst>
      <p:ext uri="{BB962C8B-B14F-4D97-AF65-F5344CB8AC3E}">
        <p14:creationId xmlns:p14="http://schemas.microsoft.com/office/powerpoint/2010/main" val="1965930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egnaposto testo 27">
            <a:extLst>
              <a:ext uri="{FF2B5EF4-FFF2-40B4-BE49-F238E27FC236}">
                <a16:creationId xmlns:a16="http://schemas.microsoft.com/office/drawing/2014/main" id="{16852965-5187-4677-B878-4167E7B69252}"/>
              </a:ext>
            </a:extLst>
          </p:cNvPr>
          <p:cNvSpPr>
            <a:spLocks noGrp="1"/>
          </p:cNvSpPr>
          <p:nvPr>
            <p:ph type="body" sz="quarter" idx="28"/>
          </p:nvPr>
        </p:nvSpPr>
        <p:spPr bwMode="gray">
          <a:xfrm>
            <a:off x="4110359" y="1920450"/>
            <a:ext cx="3804522" cy="3804522"/>
          </a:xfrm>
        </p:spPr>
        <p:txBody>
          <a:bodyPr rtlCol="0"/>
          <a:lstStyle/>
          <a:p>
            <a:r>
              <a:rPr lang="en-GB" sz="2800" b="1" dirty="0"/>
              <a:t>Direct support to own planning and development</a:t>
            </a:r>
            <a:endParaRPr lang="it-IT" sz="2800" b="1" dirty="0"/>
          </a:p>
        </p:txBody>
      </p:sp>
      <p:sp>
        <p:nvSpPr>
          <p:cNvPr id="27" name="Segnaposto testo 26">
            <a:extLst>
              <a:ext uri="{FF2B5EF4-FFF2-40B4-BE49-F238E27FC236}">
                <a16:creationId xmlns:a16="http://schemas.microsoft.com/office/drawing/2014/main" id="{3C7B196D-A4EB-4450-8C2E-D4F26C77F843}"/>
              </a:ext>
            </a:extLst>
          </p:cNvPr>
          <p:cNvSpPr>
            <a:spLocks noGrp="1"/>
          </p:cNvSpPr>
          <p:nvPr>
            <p:ph type="body" sz="quarter" idx="27"/>
          </p:nvPr>
        </p:nvSpPr>
        <p:spPr bwMode="gray">
          <a:xfrm>
            <a:off x="619494" y="1582020"/>
            <a:ext cx="4348065" cy="4348065"/>
          </a:xfrm>
        </p:spPr>
        <p:txBody>
          <a:bodyPr rtlCol="0"/>
          <a:lstStyle/>
          <a:p>
            <a:r>
              <a:rPr lang="it-IT" sz="2800" b="1" dirty="0"/>
              <a:t>Training to </a:t>
            </a:r>
            <a:r>
              <a:rPr lang="it-IT" sz="2800" b="1" dirty="0" err="1"/>
              <a:t>Personnel</a:t>
            </a:r>
            <a:endParaRPr lang="it-IT" sz="2800" b="1" dirty="0"/>
          </a:p>
        </p:txBody>
      </p:sp>
      <p:sp>
        <p:nvSpPr>
          <p:cNvPr id="30" name="Segnaposto testo 29">
            <a:extLst>
              <a:ext uri="{FF2B5EF4-FFF2-40B4-BE49-F238E27FC236}">
                <a16:creationId xmlns:a16="http://schemas.microsoft.com/office/drawing/2014/main" id="{B42237DE-8579-4920-9331-C835DA7AE69A}"/>
              </a:ext>
            </a:extLst>
          </p:cNvPr>
          <p:cNvSpPr>
            <a:spLocks noGrp="1"/>
          </p:cNvSpPr>
          <p:nvPr>
            <p:ph type="body" sz="quarter" idx="30"/>
          </p:nvPr>
        </p:nvSpPr>
        <p:spPr bwMode="gray">
          <a:xfrm>
            <a:off x="1387718" y="1780873"/>
            <a:ext cx="2811618" cy="1440000"/>
          </a:xfrm>
        </p:spPr>
        <p:txBody>
          <a:bodyPr rtlCol="0"/>
          <a:lstStyle/>
          <a:p>
            <a:pPr rtl="0"/>
            <a:r>
              <a:rPr lang="it-IT" sz="5500" dirty="0"/>
              <a:t>1</a:t>
            </a:r>
          </a:p>
        </p:txBody>
      </p:sp>
      <p:sp>
        <p:nvSpPr>
          <p:cNvPr id="31" name="Segnaposto testo 30">
            <a:extLst>
              <a:ext uri="{FF2B5EF4-FFF2-40B4-BE49-F238E27FC236}">
                <a16:creationId xmlns:a16="http://schemas.microsoft.com/office/drawing/2014/main" id="{FB4B73B3-17D0-4AD4-A250-23C177FEC520}"/>
              </a:ext>
            </a:extLst>
          </p:cNvPr>
          <p:cNvSpPr>
            <a:spLocks noGrp="1"/>
          </p:cNvSpPr>
          <p:nvPr>
            <p:ph type="body" sz="quarter" idx="31"/>
          </p:nvPr>
        </p:nvSpPr>
        <p:spPr bwMode="gray">
          <a:xfrm>
            <a:off x="4412825" y="1783746"/>
            <a:ext cx="2811618" cy="1440000"/>
          </a:xfrm>
        </p:spPr>
        <p:txBody>
          <a:bodyPr rtlCol="0"/>
          <a:lstStyle/>
          <a:p>
            <a:pPr rtl="0"/>
            <a:r>
              <a:rPr lang="it-IT" sz="5500" dirty="0"/>
              <a:t>2</a:t>
            </a:r>
          </a:p>
        </p:txBody>
      </p:sp>
      <p:sp>
        <p:nvSpPr>
          <p:cNvPr id="2" name="Segnaposto testo 1">
            <a:extLst>
              <a:ext uri="{FF2B5EF4-FFF2-40B4-BE49-F238E27FC236}">
                <a16:creationId xmlns:a16="http://schemas.microsoft.com/office/drawing/2014/main" id="{8A326F89-BEF6-4EB6-94DD-7B443FAADD13}"/>
              </a:ext>
            </a:extLst>
          </p:cNvPr>
          <p:cNvSpPr>
            <a:spLocks noGrp="1"/>
          </p:cNvSpPr>
          <p:nvPr>
            <p:ph type="body" sz="quarter" idx="32"/>
          </p:nvPr>
        </p:nvSpPr>
        <p:spPr bwMode="gray">
          <a:xfrm>
            <a:off x="7690200" y="2709000"/>
            <a:ext cx="2597043" cy="1440000"/>
          </a:xfrm>
        </p:spPr>
        <p:txBody>
          <a:bodyPr rtlCol="0"/>
          <a:lstStyle/>
          <a:p>
            <a:pPr>
              <a:spcBef>
                <a:spcPts val="1000"/>
              </a:spcBef>
            </a:pPr>
            <a:r>
              <a:rPr lang="en-GB" sz="2800" dirty="0">
                <a:latin typeface="+mn-lt"/>
                <a:cs typeface="+mn-cs"/>
              </a:rPr>
              <a:t>Access to tools and networks</a:t>
            </a:r>
            <a:endParaRPr lang="it-IT" sz="2800" dirty="0">
              <a:latin typeface="+mn-lt"/>
              <a:cs typeface="+mn-cs"/>
            </a:endParaRPr>
          </a:p>
        </p:txBody>
      </p:sp>
      <p:sp>
        <p:nvSpPr>
          <p:cNvPr id="18" name="Segnaposto numero diapositiva 17">
            <a:extLst>
              <a:ext uri="{FF2B5EF4-FFF2-40B4-BE49-F238E27FC236}">
                <a16:creationId xmlns:a16="http://schemas.microsoft.com/office/drawing/2014/main" id="{C5ADA44E-F9BC-4E0D-B323-27D643553A97}"/>
              </a:ext>
            </a:extLst>
          </p:cNvPr>
          <p:cNvSpPr>
            <a:spLocks noGrp="1"/>
          </p:cNvSpPr>
          <p:nvPr>
            <p:ph type="sldNum" sz="quarter" idx="36"/>
          </p:nvPr>
        </p:nvSpPr>
        <p:spPr/>
        <p:txBody>
          <a:bodyPr rtlCol="0"/>
          <a:lstStyle/>
          <a:p>
            <a:pPr algn="ctr" rtl="0"/>
            <a:fld id="{B67B645E-C5E5-4727-B977-D372A0AA71D9}" type="slidenum">
              <a:rPr lang="it-IT" smtClean="0"/>
              <a:pPr algn="ctr" rtl="0"/>
              <a:t>7</a:t>
            </a:fld>
            <a:endParaRPr lang="it-IT" dirty="0"/>
          </a:p>
        </p:txBody>
      </p:sp>
      <p:sp>
        <p:nvSpPr>
          <p:cNvPr id="15" name="Titolo 6">
            <a:extLst>
              <a:ext uri="{FF2B5EF4-FFF2-40B4-BE49-F238E27FC236}">
                <a16:creationId xmlns:a16="http://schemas.microsoft.com/office/drawing/2014/main" id="{0F0C4C83-AF5B-4261-A7FF-CAB80436DF58}"/>
              </a:ext>
            </a:extLst>
          </p:cNvPr>
          <p:cNvSpPr>
            <a:spLocks noGrp="1"/>
          </p:cNvSpPr>
          <p:nvPr>
            <p:ph type="title"/>
          </p:nvPr>
        </p:nvSpPr>
        <p:spPr>
          <a:xfrm>
            <a:off x="431800" y="381000"/>
            <a:ext cx="11329988" cy="431800"/>
          </a:xfrm>
        </p:spPr>
        <p:txBody>
          <a:bodyPr rtlCol="0"/>
          <a:lstStyle/>
          <a:p>
            <a:pPr algn="ctr"/>
            <a:r>
              <a:rPr lang="it-IT" sz="2800" dirty="0">
                <a:solidFill>
                  <a:schemeClr val="accent2">
                    <a:lumMod val="75000"/>
                  </a:schemeClr>
                </a:solidFill>
              </a:rPr>
              <a:t>Benefits of the IPCOEA Project for Target </a:t>
            </a:r>
            <a:r>
              <a:rPr lang="it-IT" sz="2800" dirty="0" err="1">
                <a:solidFill>
                  <a:schemeClr val="accent2">
                    <a:lumMod val="75000"/>
                  </a:schemeClr>
                </a:solidFill>
              </a:rPr>
              <a:t>Organisations</a:t>
            </a:r>
            <a:endParaRPr lang="it-IT" sz="2800" dirty="0">
              <a:solidFill>
                <a:schemeClr val="accent2">
                  <a:lumMod val="75000"/>
                </a:schemeClr>
              </a:solidFill>
              <a:latin typeface="+mn-lt"/>
              <a:ea typeface="+mn-ea"/>
              <a:cs typeface="+mn-cs"/>
            </a:endParaRPr>
          </a:p>
        </p:txBody>
      </p:sp>
      <p:sp>
        <p:nvSpPr>
          <p:cNvPr id="22" name="Segnaposto testo 30">
            <a:extLst>
              <a:ext uri="{FF2B5EF4-FFF2-40B4-BE49-F238E27FC236}">
                <a16:creationId xmlns:a16="http://schemas.microsoft.com/office/drawing/2014/main" id="{6E3B6CF8-1CD6-47AB-B1F8-2842FFD36813}"/>
              </a:ext>
            </a:extLst>
          </p:cNvPr>
          <p:cNvSpPr txBox="1">
            <a:spLocks/>
          </p:cNvSpPr>
          <p:nvPr/>
        </p:nvSpPr>
        <p:spPr bwMode="gray">
          <a:xfrm>
            <a:off x="7526909" y="1642846"/>
            <a:ext cx="2748523" cy="1453243"/>
          </a:xfrm>
          <a:prstGeom prst="rect">
            <a:avLst/>
          </a:prstGeom>
          <a:noFill/>
        </p:spPr>
        <p:txBody>
          <a:bodyPr vert="horz" lIns="0" tIns="0" rIns="0" bIns="0" rtlCol="0" anchor="b">
            <a:noAutofit/>
          </a:bodyPr>
          <a:lstStyle>
            <a:lvl1pPr marL="0" indent="0" algn="ctr" defTabSz="914400" rtl="0" eaLnBrk="1" latinLnBrk="0" hangingPunct="1">
              <a:lnSpc>
                <a:spcPct val="90000"/>
              </a:lnSpc>
              <a:spcBef>
                <a:spcPts val="0"/>
              </a:spcBef>
              <a:spcAft>
                <a:spcPts val="0"/>
              </a:spcAft>
              <a:buFont typeface="Arial" panose="020B0604020202020204" pitchFamily="34" charset="0"/>
              <a:buNone/>
              <a:defRPr lang="en-ZA" sz="6600" b="1" kern="1200" dirty="0">
                <a:solidFill>
                  <a:schemeClr val="bg1"/>
                </a:solidFill>
                <a:latin typeface="+mj-lt"/>
                <a:ea typeface="+mn-ea"/>
                <a:cs typeface="Arial" panose="020B0604020202020204" pitchFamily="34" charset="0"/>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4400" dirty="0"/>
              <a:t>3</a:t>
            </a:r>
          </a:p>
        </p:txBody>
      </p:sp>
    </p:spTree>
    <p:extLst>
      <p:ext uri="{BB962C8B-B14F-4D97-AF65-F5344CB8AC3E}">
        <p14:creationId xmlns:p14="http://schemas.microsoft.com/office/powerpoint/2010/main" val="3040662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463821FC-5A1C-47E8-A586-3177C3498204}"/>
              </a:ext>
            </a:extLst>
          </p:cNvPr>
          <p:cNvSpPr>
            <a:spLocks noGrp="1"/>
          </p:cNvSpPr>
          <p:nvPr>
            <p:ph type="title"/>
          </p:nvPr>
        </p:nvSpPr>
        <p:spPr>
          <a:xfrm>
            <a:off x="432000" y="432000"/>
            <a:ext cx="10143235" cy="432000"/>
          </a:xfrm>
        </p:spPr>
        <p:txBody>
          <a:bodyPr rtlCol="0"/>
          <a:lstStyle/>
          <a:p>
            <a:pPr algn="ctr"/>
            <a:r>
              <a:rPr lang="it-IT" sz="2800" dirty="0">
                <a:solidFill>
                  <a:schemeClr val="accent2">
                    <a:lumMod val="75000"/>
                  </a:schemeClr>
                </a:solidFill>
                <a:latin typeface="+mn-lt"/>
                <a:ea typeface="+mn-ea"/>
                <a:cs typeface="+mn-cs"/>
              </a:rPr>
              <a:t>«</a:t>
            </a:r>
            <a:r>
              <a:rPr lang="it-IT" sz="2800" dirty="0" err="1">
                <a:solidFill>
                  <a:schemeClr val="accent2">
                    <a:lumMod val="75000"/>
                  </a:schemeClr>
                </a:solidFill>
                <a:latin typeface="+mn-lt"/>
                <a:ea typeface="+mn-ea"/>
                <a:cs typeface="+mn-cs"/>
              </a:rPr>
              <a:t>Necessary</a:t>
            </a:r>
            <a:r>
              <a:rPr lang="it-IT" sz="2800" dirty="0">
                <a:solidFill>
                  <a:schemeClr val="accent2">
                    <a:lumMod val="75000"/>
                  </a:schemeClr>
                </a:solidFill>
                <a:latin typeface="+mn-lt"/>
                <a:ea typeface="+mn-ea"/>
                <a:cs typeface="+mn-cs"/>
              </a:rPr>
              <a:t>» </a:t>
            </a:r>
            <a:r>
              <a:rPr lang="it-IT" sz="2800" dirty="0" err="1">
                <a:solidFill>
                  <a:schemeClr val="accent2">
                    <a:lumMod val="75000"/>
                  </a:schemeClr>
                </a:solidFill>
                <a:latin typeface="+mn-lt"/>
                <a:ea typeface="+mn-ea"/>
                <a:cs typeface="+mn-cs"/>
              </a:rPr>
              <a:t>Practices</a:t>
            </a:r>
            <a:endParaRPr lang="it-IT" sz="2800" dirty="0">
              <a:solidFill>
                <a:schemeClr val="accent2">
                  <a:lumMod val="75000"/>
                </a:schemeClr>
              </a:solidFill>
              <a:latin typeface="+mn-lt"/>
              <a:ea typeface="+mn-ea"/>
              <a:cs typeface="+mn-cs"/>
            </a:endParaRPr>
          </a:p>
        </p:txBody>
      </p:sp>
      <p:sp>
        <p:nvSpPr>
          <p:cNvPr id="8" name="Segnaposto numero diapositiva 7">
            <a:extLst>
              <a:ext uri="{FF2B5EF4-FFF2-40B4-BE49-F238E27FC236}">
                <a16:creationId xmlns:a16="http://schemas.microsoft.com/office/drawing/2014/main" id="{4051189A-387F-4321-8065-73672D658998}"/>
              </a:ext>
            </a:extLst>
          </p:cNvPr>
          <p:cNvSpPr>
            <a:spLocks noGrp="1"/>
          </p:cNvSpPr>
          <p:nvPr>
            <p:ph type="sldNum" sz="quarter" idx="15"/>
          </p:nvPr>
        </p:nvSpPr>
        <p:spPr/>
        <p:txBody>
          <a:bodyPr rtlCol="0"/>
          <a:lstStyle/>
          <a:p>
            <a:pPr algn="ctr" rtl="0"/>
            <a:fld id="{B67B645E-C5E5-4727-B977-D372A0AA71D9}" type="slidenum">
              <a:rPr lang="it-IT" smtClean="0"/>
              <a:pPr algn="ctr" rtl="0"/>
              <a:t>8</a:t>
            </a:fld>
            <a:endParaRPr lang="it-IT" dirty="0"/>
          </a:p>
        </p:txBody>
      </p:sp>
      <p:sp>
        <p:nvSpPr>
          <p:cNvPr id="14" name="Segnaposto testo 25">
            <a:extLst>
              <a:ext uri="{FF2B5EF4-FFF2-40B4-BE49-F238E27FC236}">
                <a16:creationId xmlns:a16="http://schemas.microsoft.com/office/drawing/2014/main" id="{272A0B0F-7CBC-40BC-B4E9-CB990C03179E}"/>
              </a:ext>
            </a:extLst>
          </p:cNvPr>
          <p:cNvSpPr txBox="1">
            <a:spLocks/>
          </p:cNvSpPr>
          <p:nvPr/>
        </p:nvSpPr>
        <p:spPr>
          <a:xfrm>
            <a:off x="2935704" y="1597280"/>
            <a:ext cx="5755909" cy="459016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3">
                    <a:lumMod val="7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800" dirty="0"/>
              <a:t>Involve all relevant stakeholders but…</a:t>
            </a:r>
          </a:p>
          <a:p>
            <a:pPr marL="342900" indent="-342900">
              <a:buFont typeface="Arial" panose="020B0604020202020204" pitchFamily="34" charset="0"/>
              <a:buChar char="•"/>
            </a:pPr>
            <a:r>
              <a:rPr lang="en-US" sz="2800" dirty="0"/>
              <a:t>…take adequate institutional steps</a:t>
            </a:r>
          </a:p>
          <a:p>
            <a:pPr marL="342900" indent="-342900">
              <a:buFont typeface="Arial" panose="020B0604020202020204" pitchFamily="34" charset="0"/>
              <a:buChar char="•"/>
            </a:pPr>
            <a:r>
              <a:rPr lang="en-US" sz="2800" dirty="0"/>
              <a:t>Consider the limits and benefits of a regional approach</a:t>
            </a:r>
          </a:p>
          <a:p>
            <a:pPr marL="342900" indent="-342900">
              <a:buFont typeface="Arial" panose="020B0604020202020204" pitchFamily="34" charset="0"/>
              <a:buChar char="•"/>
            </a:pPr>
            <a:r>
              <a:rPr lang="en-US" sz="2800" dirty="0"/>
              <a:t>Contact regional actors</a:t>
            </a:r>
            <a:endParaRPr lang="it-IT" sz="2800" dirty="0"/>
          </a:p>
          <a:p>
            <a:pPr marL="342900" indent="-342900">
              <a:buFont typeface="Arial" panose="020B0604020202020204" pitchFamily="34" charset="0"/>
              <a:buChar char="•"/>
            </a:pPr>
            <a:r>
              <a:rPr lang="it-IT" sz="2800" dirty="0"/>
              <a:t>Build on </a:t>
            </a:r>
            <a:r>
              <a:rPr lang="it-IT" sz="2800" dirty="0" err="1"/>
              <a:t>what</a:t>
            </a:r>
            <a:r>
              <a:rPr lang="it-IT" sz="2800" dirty="0"/>
              <a:t> </a:t>
            </a:r>
            <a:r>
              <a:rPr lang="it-IT" sz="2800" dirty="0" err="1"/>
              <a:t>already</a:t>
            </a:r>
            <a:r>
              <a:rPr lang="it-IT" sz="2800" dirty="0"/>
              <a:t> </a:t>
            </a:r>
            <a:r>
              <a:rPr lang="it-IT" sz="2800" dirty="0" err="1"/>
              <a:t>exists</a:t>
            </a:r>
            <a:endParaRPr lang="en-US" sz="2800" dirty="0"/>
          </a:p>
        </p:txBody>
      </p:sp>
    </p:spTree>
    <p:extLst>
      <p:ext uri="{BB962C8B-B14F-4D97-AF65-F5344CB8AC3E}">
        <p14:creationId xmlns:p14="http://schemas.microsoft.com/office/powerpoint/2010/main" val="937089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id="{854B5BD8-098C-49CB-83F5-66A9857795C6}"/>
              </a:ext>
            </a:extLst>
          </p:cNvPr>
          <p:cNvSpPr>
            <a:spLocks noGrp="1"/>
          </p:cNvSpPr>
          <p:nvPr>
            <p:ph type="body" sz="quarter" idx="33"/>
          </p:nvPr>
        </p:nvSpPr>
        <p:spPr>
          <a:xfrm>
            <a:off x="3359778" y="3971407"/>
            <a:ext cx="415608" cy="201776"/>
          </a:xfrm>
        </p:spPr>
        <p:txBody>
          <a:bodyPr rtlCol="0"/>
          <a:lstStyle/>
          <a:p>
            <a:pPr rtl="0"/>
            <a:r>
              <a:rPr lang="it-IT" sz="1600" i="1" dirty="0">
                <a:solidFill>
                  <a:schemeClr val="accent2">
                    <a:lumMod val="75000"/>
                  </a:schemeClr>
                </a:solidFill>
              </a:rPr>
              <a:t>2020</a:t>
            </a:r>
          </a:p>
        </p:txBody>
      </p:sp>
      <p:sp>
        <p:nvSpPr>
          <p:cNvPr id="6" name="Segnaposto testo 5">
            <a:extLst>
              <a:ext uri="{FF2B5EF4-FFF2-40B4-BE49-F238E27FC236}">
                <a16:creationId xmlns:a16="http://schemas.microsoft.com/office/drawing/2014/main" id="{DC0153D4-6BE1-4775-8DB0-AF6F6B6305EF}"/>
              </a:ext>
            </a:extLst>
          </p:cNvPr>
          <p:cNvSpPr>
            <a:spLocks noGrp="1"/>
          </p:cNvSpPr>
          <p:nvPr>
            <p:ph type="body" sz="quarter" idx="34"/>
          </p:nvPr>
        </p:nvSpPr>
        <p:spPr>
          <a:xfrm>
            <a:off x="431799" y="3607534"/>
            <a:ext cx="377825" cy="201776"/>
          </a:xfrm>
        </p:spPr>
        <p:txBody>
          <a:bodyPr rtlCol="0"/>
          <a:lstStyle/>
          <a:p>
            <a:pPr rtl="0"/>
            <a:r>
              <a:rPr lang="it-IT" dirty="0"/>
              <a:t>JUN</a:t>
            </a:r>
          </a:p>
        </p:txBody>
      </p:sp>
      <p:sp>
        <p:nvSpPr>
          <p:cNvPr id="9" name="Segnaposto testo 8">
            <a:extLst>
              <a:ext uri="{FF2B5EF4-FFF2-40B4-BE49-F238E27FC236}">
                <a16:creationId xmlns:a16="http://schemas.microsoft.com/office/drawing/2014/main" id="{4F9CDDE1-0ECF-443E-A45E-D79B9EDB4FAC}"/>
              </a:ext>
            </a:extLst>
          </p:cNvPr>
          <p:cNvSpPr>
            <a:spLocks noGrp="1"/>
          </p:cNvSpPr>
          <p:nvPr>
            <p:ph type="body" sz="quarter" idx="37"/>
          </p:nvPr>
        </p:nvSpPr>
        <p:spPr>
          <a:xfrm>
            <a:off x="2906499" y="3607534"/>
            <a:ext cx="377825" cy="201776"/>
          </a:xfrm>
        </p:spPr>
        <p:txBody>
          <a:bodyPr rtlCol="0"/>
          <a:lstStyle/>
          <a:p>
            <a:pPr rtl="0"/>
            <a:r>
              <a:rPr lang="it-IT" dirty="0"/>
              <a:t>DEC</a:t>
            </a:r>
          </a:p>
        </p:txBody>
      </p:sp>
      <p:sp>
        <p:nvSpPr>
          <p:cNvPr id="10" name="Segnaposto testo 9">
            <a:extLst>
              <a:ext uri="{FF2B5EF4-FFF2-40B4-BE49-F238E27FC236}">
                <a16:creationId xmlns:a16="http://schemas.microsoft.com/office/drawing/2014/main" id="{F2C7F497-AF01-4BD2-9DA6-8E87BE2CE4BA}"/>
              </a:ext>
            </a:extLst>
          </p:cNvPr>
          <p:cNvSpPr>
            <a:spLocks noGrp="1"/>
          </p:cNvSpPr>
          <p:nvPr>
            <p:ph type="body" sz="quarter" idx="38"/>
          </p:nvPr>
        </p:nvSpPr>
        <p:spPr>
          <a:xfrm>
            <a:off x="8339927" y="3971407"/>
            <a:ext cx="415608" cy="201776"/>
          </a:xfrm>
        </p:spPr>
        <p:txBody>
          <a:bodyPr rtlCol="0"/>
          <a:lstStyle/>
          <a:p>
            <a:pPr rtl="0"/>
            <a:r>
              <a:rPr lang="it-IT" sz="1600" i="1" dirty="0">
                <a:solidFill>
                  <a:schemeClr val="accent2">
                    <a:lumMod val="75000"/>
                  </a:schemeClr>
                </a:solidFill>
              </a:rPr>
              <a:t>2021</a:t>
            </a:r>
          </a:p>
        </p:txBody>
      </p:sp>
      <p:sp>
        <p:nvSpPr>
          <p:cNvPr id="11" name="Segnaposto testo 10">
            <a:extLst>
              <a:ext uri="{FF2B5EF4-FFF2-40B4-BE49-F238E27FC236}">
                <a16:creationId xmlns:a16="http://schemas.microsoft.com/office/drawing/2014/main" id="{2E1AF48A-4DD0-4ACA-BADE-96E2296C2A82}"/>
              </a:ext>
            </a:extLst>
          </p:cNvPr>
          <p:cNvSpPr>
            <a:spLocks noGrp="1"/>
          </p:cNvSpPr>
          <p:nvPr>
            <p:ph type="body" sz="quarter" idx="39"/>
          </p:nvPr>
        </p:nvSpPr>
        <p:spPr>
          <a:xfrm>
            <a:off x="3318949" y="3607534"/>
            <a:ext cx="377825" cy="201776"/>
          </a:xfrm>
        </p:spPr>
        <p:txBody>
          <a:bodyPr rtlCol="0"/>
          <a:lstStyle/>
          <a:p>
            <a:pPr rtl="0"/>
            <a:r>
              <a:rPr lang="it-IT" dirty="0"/>
              <a:t>JAN</a:t>
            </a:r>
          </a:p>
        </p:txBody>
      </p:sp>
      <p:sp>
        <p:nvSpPr>
          <p:cNvPr id="14" name="Segnaposto testo 13">
            <a:extLst>
              <a:ext uri="{FF2B5EF4-FFF2-40B4-BE49-F238E27FC236}">
                <a16:creationId xmlns:a16="http://schemas.microsoft.com/office/drawing/2014/main" id="{45F24C43-5229-4A8D-8830-3519775B4841}"/>
              </a:ext>
            </a:extLst>
          </p:cNvPr>
          <p:cNvSpPr>
            <a:spLocks noGrp="1"/>
          </p:cNvSpPr>
          <p:nvPr>
            <p:ph type="body" sz="quarter" idx="42"/>
          </p:nvPr>
        </p:nvSpPr>
        <p:spPr>
          <a:xfrm>
            <a:off x="4968749" y="3607534"/>
            <a:ext cx="377825" cy="201776"/>
          </a:xfrm>
        </p:spPr>
        <p:txBody>
          <a:bodyPr rtlCol="0"/>
          <a:lstStyle/>
          <a:p>
            <a:pPr rtl="0"/>
            <a:r>
              <a:rPr lang="it-IT" dirty="0"/>
              <a:t>MAY</a:t>
            </a:r>
          </a:p>
        </p:txBody>
      </p:sp>
      <p:sp>
        <p:nvSpPr>
          <p:cNvPr id="15" name="Segnaposto testo 14">
            <a:extLst>
              <a:ext uri="{FF2B5EF4-FFF2-40B4-BE49-F238E27FC236}">
                <a16:creationId xmlns:a16="http://schemas.microsoft.com/office/drawing/2014/main" id="{3517CC3B-3BE8-4544-BD85-3D7E95006AE1}"/>
              </a:ext>
            </a:extLst>
          </p:cNvPr>
          <p:cNvSpPr>
            <a:spLocks noGrp="1"/>
          </p:cNvSpPr>
          <p:nvPr>
            <p:ph type="body" sz="quarter" idx="43"/>
          </p:nvPr>
        </p:nvSpPr>
        <p:spPr>
          <a:xfrm>
            <a:off x="4143849" y="3607534"/>
            <a:ext cx="377825" cy="201776"/>
          </a:xfrm>
        </p:spPr>
        <p:txBody>
          <a:bodyPr rtlCol="0"/>
          <a:lstStyle/>
          <a:p>
            <a:pPr rtl="0"/>
            <a:r>
              <a:rPr lang="it-IT" dirty="0"/>
              <a:t>MAR</a:t>
            </a:r>
          </a:p>
        </p:txBody>
      </p:sp>
      <p:sp>
        <p:nvSpPr>
          <p:cNvPr id="16" name="Segnaposto testo 15">
            <a:extLst>
              <a:ext uri="{FF2B5EF4-FFF2-40B4-BE49-F238E27FC236}">
                <a16:creationId xmlns:a16="http://schemas.microsoft.com/office/drawing/2014/main" id="{B449F2E1-6906-48B5-9833-C154025B4C10}"/>
              </a:ext>
            </a:extLst>
          </p:cNvPr>
          <p:cNvSpPr>
            <a:spLocks noGrp="1"/>
          </p:cNvSpPr>
          <p:nvPr>
            <p:ph type="body" sz="quarter" idx="44"/>
          </p:nvPr>
        </p:nvSpPr>
        <p:spPr>
          <a:xfrm>
            <a:off x="4556299" y="3607534"/>
            <a:ext cx="377825" cy="201776"/>
          </a:xfrm>
        </p:spPr>
        <p:txBody>
          <a:bodyPr rtlCol="0"/>
          <a:lstStyle/>
          <a:p>
            <a:pPr rtl="0"/>
            <a:r>
              <a:rPr lang="it-IT" dirty="0"/>
              <a:t>APR</a:t>
            </a:r>
          </a:p>
        </p:txBody>
      </p:sp>
      <p:sp>
        <p:nvSpPr>
          <p:cNvPr id="17" name="Segnaposto testo 16">
            <a:extLst>
              <a:ext uri="{FF2B5EF4-FFF2-40B4-BE49-F238E27FC236}">
                <a16:creationId xmlns:a16="http://schemas.microsoft.com/office/drawing/2014/main" id="{7B64AE2D-234B-40D4-914E-50FF870E62B6}"/>
              </a:ext>
            </a:extLst>
          </p:cNvPr>
          <p:cNvSpPr>
            <a:spLocks noGrp="1"/>
          </p:cNvSpPr>
          <p:nvPr>
            <p:ph type="body" sz="quarter" idx="45"/>
          </p:nvPr>
        </p:nvSpPr>
        <p:spPr>
          <a:xfrm>
            <a:off x="5381199" y="3607534"/>
            <a:ext cx="377825" cy="201776"/>
          </a:xfrm>
        </p:spPr>
        <p:txBody>
          <a:bodyPr rtlCol="0"/>
          <a:lstStyle/>
          <a:p>
            <a:pPr rtl="0"/>
            <a:r>
              <a:rPr lang="it-IT" dirty="0"/>
              <a:t>JUN</a:t>
            </a:r>
          </a:p>
        </p:txBody>
      </p:sp>
      <p:sp>
        <p:nvSpPr>
          <p:cNvPr id="18" name="Segnaposto testo 17">
            <a:extLst>
              <a:ext uri="{FF2B5EF4-FFF2-40B4-BE49-F238E27FC236}">
                <a16:creationId xmlns:a16="http://schemas.microsoft.com/office/drawing/2014/main" id="{7BEB8C77-452E-457C-ABF0-8D888DA65F2A}"/>
              </a:ext>
            </a:extLst>
          </p:cNvPr>
          <p:cNvSpPr>
            <a:spLocks noGrp="1"/>
          </p:cNvSpPr>
          <p:nvPr>
            <p:ph type="body" sz="quarter" idx="46"/>
          </p:nvPr>
        </p:nvSpPr>
        <p:spPr>
          <a:xfrm>
            <a:off x="5793649" y="3607534"/>
            <a:ext cx="377825" cy="201776"/>
          </a:xfrm>
        </p:spPr>
        <p:txBody>
          <a:bodyPr rtlCol="0"/>
          <a:lstStyle/>
          <a:p>
            <a:pPr rtl="0"/>
            <a:r>
              <a:rPr lang="it-IT" dirty="0"/>
              <a:t>JUL</a:t>
            </a:r>
          </a:p>
        </p:txBody>
      </p:sp>
      <p:sp>
        <p:nvSpPr>
          <p:cNvPr id="19" name="Segnaposto testo 18">
            <a:extLst>
              <a:ext uri="{FF2B5EF4-FFF2-40B4-BE49-F238E27FC236}">
                <a16:creationId xmlns:a16="http://schemas.microsoft.com/office/drawing/2014/main" id="{5844EAEC-ACDF-4D36-8545-B2E0D64931BB}"/>
              </a:ext>
            </a:extLst>
          </p:cNvPr>
          <p:cNvSpPr>
            <a:spLocks noGrp="1"/>
          </p:cNvSpPr>
          <p:nvPr>
            <p:ph type="body" sz="quarter" idx="47"/>
          </p:nvPr>
        </p:nvSpPr>
        <p:spPr>
          <a:xfrm>
            <a:off x="6206099" y="3607534"/>
            <a:ext cx="377825" cy="201776"/>
          </a:xfrm>
        </p:spPr>
        <p:txBody>
          <a:bodyPr rtlCol="0"/>
          <a:lstStyle/>
          <a:p>
            <a:pPr rtl="0"/>
            <a:r>
              <a:rPr lang="it-IT" dirty="0"/>
              <a:t>AUG</a:t>
            </a:r>
          </a:p>
        </p:txBody>
      </p:sp>
      <p:sp>
        <p:nvSpPr>
          <p:cNvPr id="20" name="Segnaposto testo 19">
            <a:extLst>
              <a:ext uri="{FF2B5EF4-FFF2-40B4-BE49-F238E27FC236}">
                <a16:creationId xmlns:a16="http://schemas.microsoft.com/office/drawing/2014/main" id="{171378CA-A7A3-4FDB-9FB3-52E088925FB0}"/>
              </a:ext>
            </a:extLst>
          </p:cNvPr>
          <p:cNvSpPr>
            <a:spLocks noGrp="1"/>
          </p:cNvSpPr>
          <p:nvPr>
            <p:ph type="body" sz="quarter" idx="48"/>
          </p:nvPr>
        </p:nvSpPr>
        <p:spPr>
          <a:xfrm>
            <a:off x="6618549" y="3607534"/>
            <a:ext cx="377825" cy="201776"/>
          </a:xfrm>
        </p:spPr>
        <p:txBody>
          <a:bodyPr rtlCol="0"/>
          <a:lstStyle/>
          <a:p>
            <a:pPr rtl="0"/>
            <a:r>
              <a:rPr lang="it-IT" dirty="0"/>
              <a:t>SEP</a:t>
            </a:r>
          </a:p>
        </p:txBody>
      </p:sp>
      <p:sp>
        <p:nvSpPr>
          <p:cNvPr id="21" name="Segnaposto testo 20">
            <a:extLst>
              <a:ext uri="{FF2B5EF4-FFF2-40B4-BE49-F238E27FC236}">
                <a16:creationId xmlns:a16="http://schemas.microsoft.com/office/drawing/2014/main" id="{7215858D-C865-44F3-942E-150A95674327}"/>
              </a:ext>
            </a:extLst>
          </p:cNvPr>
          <p:cNvSpPr>
            <a:spLocks noGrp="1"/>
          </p:cNvSpPr>
          <p:nvPr>
            <p:ph type="body" sz="quarter" idx="49"/>
          </p:nvPr>
        </p:nvSpPr>
        <p:spPr>
          <a:xfrm>
            <a:off x="7030999" y="3607534"/>
            <a:ext cx="377825" cy="201776"/>
          </a:xfrm>
        </p:spPr>
        <p:txBody>
          <a:bodyPr rtlCol="0"/>
          <a:lstStyle/>
          <a:p>
            <a:pPr rtl="0"/>
            <a:r>
              <a:rPr lang="it-IT" dirty="0"/>
              <a:t>OCT</a:t>
            </a:r>
          </a:p>
        </p:txBody>
      </p:sp>
      <p:sp>
        <p:nvSpPr>
          <p:cNvPr id="22" name="Segnaposto testo 21">
            <a:extLst>
              <a:ext uri="{FF2B5EF4-FFF2-40B4-BE49-F238E27FC236}">
                <a16:creationId xmlns:a16="http://schemas.microsoft.com/office/drawing/2014/main" id="{54C23D78-11EE-4923-A0DE-F6835790A153}"/>
              </a:ext>
            </a:extLst>
          </p:cNvPr>
          <p:cNvSpPr>
            <a:spLocks noGrp="1"/>
          </p:cNvSpPr>
          <p:nvPr>
            <p:ph type="body" sz="quarter" idx="50"/>
          </p:nvPr>
        </p:nvSpPr>
        <p:spPr>
          <a:xfrm>
            <a:off x="7443449" y="3607534"/>
            <a:ext cx="377825" cy="201776"/>
          </a:xfrm>
        </p:spPr>
        <p:txBody>
          <a:bodyPr rtlCol="0"/>
          <a:lstStyle/>
          <a:p>
            <a:pPr rtl="0"/>
            <a:r>
              <a:rPr lang="it-IT" dirty="0"/>
              <a:t>NOV</a:t>
            </a:r>
          </a:p>
        </p:txBody>
      </p:sp>
      <p:sp>
        <p:nvSpPr>
          <p:cNvPr id="23" name="Segnaposto testo 22">
            <a:extLst>
              <a:ext uri="{FF2B5EF4-FFF2-40B4-BE49-F238E27FC236}">
                <a16:creationId xmlns:a16="http://schemas.microsoft.com/office/drawing/2014/main" id="{653DB2CA-F228-4CCA-8787-80CD1EABCF13}"/>
              </a:ext>
            </a:extLst>
          </p:cNvPr>
          <p:cNvSpPr>
            <a:spLocks noGrp="1"/>
          </p:cNvSpPr>
          <p:nvPr>
            <p:ph type="body" sz="quarter" idx="51"/>
          </p:nvPr>
        </p:nvSpPr>
        <p:spPr>
          <a:xfrm>
            <a:off x="7855899" y="3607534"/>
            <a:ext cx="377825" cy="201776"/>
          </a:xfrm>
        </p:spPr>
        <p:txBody>
          <a:bodyPr rtlCol="0"/>
          <a:lstStyle/>
          <a:p>
            <a:pPr rtl="0"/>
            <a:r>
              <a:rPr lang="it-IT" dirty="0"/>
              <a:t>DEC</a:t>
            </a:r>
          </a:p>
        </p:txBody>
      </p:sp>
      <p:sp>
        <p:nvSpPr>
          <p:cNvPr id="24" name="Segnaposto testo 23">
            <a:extLst>
              <a:ext uri="{FF2B5EF4-FFF2-40B4-BE49-F238E27FC236}">
                <a16:creationId xmlns:a16="http://schemas.microsoft.com/office/drawing/2014/main" id="{DAACD272-4496-43F6-B9E4-DFFBACDDC3CD}"/>
              </a:ext>
            </a:extLst>
          </p:cNvPr>
          <p:cNvSpPr>
            <a:spLocks noGrp="1"/>
          </p:cNvSpPr>
          <p:nvPr>
            <p:ph type="body" sz="quarter" idx="52"/>
          </p:nvPr>
        </p:nvSpPr>
        <p:spPr>
          <a:xfrm>
            <a:off x="8268349" y="3607534"/>
            <a:ext cx="377825" cy="200189"/>
          </a:xfrm>
        </p:spPr>
        <p:txBody>
          <a:bodyPr rtlCol="0"/>
          <a:lstStyle/>
          <a:p>
            <a:pPr rtl="0"/>
            <a:r>
              <a:rPr lang="it-IT" dirty="0"/>
              <a:t>JAN</a:t>
            </a:r>
          </a:p>
        </p:txBody>
      </p:sp>
      <p:sp>
        <p:nvSpPr>
          <p:cNvPr id="25" name="Segnaposto testo 24">
            <a:extLst>
              <a:ext uri="{FF2B5EF4-FFF2-40B4-BE49-F238E27FC236}">
                <a16:creationId xmlns:a16="http://schemas.microsoft.com/office/drawing/2014/main" id="{347CC1FC-4CFD-44F0-B8A0-3FBBA8549F97}"/>
              </a:ext>
            </a:extLst>
          </p:cNvPr>
          <p:cNvSpPr>
            <a:spLocks noGrp="1"/>
          </p:cNvSpPr>
          <p:nvPr>
            <p:ph type="body" sz="quarter" idx="53"/>
          </p:nvPr>
        </p:nvSpPr>
        <p:spPr>
          <a:xfrm>
            <a:off x="8680799" y="3607534"/>
            <a:ext cx="377825" cy="201776"/>
          </a:xfrm>
        </p:spPr>
        <p:txBody>
          <a:bodyPr rtlCol="0"/>
          <a:lstStyle/>
          <a:p>
            <a:pPr rtl="0"/>
            <a:r>
              <a:rPr lang="it-IT" dirty="0"/>
              <a:t>FEB</a:t>
            </a:r>
          </a:p>
        </p:txBody>
      </p:sp>
      <p:sp>
        <p:nvSpPr>
          <p:cNvPr id="26" name="Segnaposto testo 25">
            <a:extLst>
              <a:ext uri="{FF2B5EF4-FFF2-40B4-BE49-F238E27FC236}">
                <a16:creationId xmlns:a16="http://schemas.microsoft.com/office/drawing/2014/main" id="{9E41E4DD-E5EB-4682-9AA3-BA23502357CC}"/>
              </a:ext>
            </a:extLst>
          </p:cNvPr>
          <p:cNvSpPr>
            <a:spLocks noGrp="1"/>
          </p:cNvSpPr>
          <p:nvPr>
            <p:ph type="body" sz="quarter" idx="54"/>
          </p:nvPr>
        </p:nvSpPr>
        <p:spPr>
          <a:xfrm>
            <a:off x="9918149" y="3607534"/>
            <a:ext cx="377825" cy="201776"/>
          </a:xfrm>
        </p:spPr>
        <p:txBody>
          <a:bodyPr rtlCol="0"/>
          <a:lstStyle/>
          <a:p>
            <a:pPr rtl="0"/>
            <a:r>
              <a:rPr lang="it-IT" dirty="0"/>
              <a:t>MAY</a:t>
            </a:r>
          </a:p>
        </p:txBody>
      </p:sp>
      <p:sp>
        <p:nvSpPr>
          <p:cNvPr id="27" name="Segnaposto testo 26">
            <a:extLst>
              <a:ext uri="{FF2B5EF4-FFF2-40B4-BE49-F238E27FC236}">
                <a16:creationId xmlns:a16="http://schemas.microsoft.com/office/drawing/2014/main" id="{B49C0CB4-E352-430E-A9B3-2AC715BAA58A}"/>
              </a:ext>
            </a:extLst>
          </p:cNvPr>
          <p:cNvSpPr>
            <a:spLocks noGrp="1"/>
          </p:cNvSpPr>
          <p:nvPr>
            <p:ph type="body" sz="quarter" idx="55"/>
          </p:nvPr>
        </p:nvSpPr>
        <p:spPr>
          <a:xfrm>
            <a:off x="9093249" y="3607534"/>
            <a:ext cx="377825" cy="201776"/>
          </a:xfrm>
        </p:spPr>
        <p:txBody>
          <a:bodyPr rtlCol="0"/>
          <a:lstStyle/>
          <a:p>
            <a:pPr rtl="0"/>
            <a:r>
              <a:rPr lang="it-IT" dirty="0"/>
              <a:t>MAR</a:t>
            </a:r>
          </a:p>
        </p:txBody>
      </p:sp>
      <p:sp>
        <p:nvSpPr>
          <p:cNvPr id="28" name="Segnaposto testo 27">
            <a:extLst>
              <a:ext uri="{FF2B5EF4-FFF2-40B4-BE49-F238E27FC236}">
                <a16:creationId xmlns:a16="http://schemas.microsoft.com/office/drawing/2014/main" id="{EF3FC6DB-D8A8-4081-9B5F-E9289FF1DB12}"/>
              </a:ext>
            </a:extLst>
          </p:cNvPr>
          <p:cNvSpPr>
            <a:spLocks noGrp="1"/>
          </p:cNvSpPr>
          <p:nvPr>
            <p:ph type="body" sz="quarter" idx="56"/>
          </p:nvPr>
        </p:nvSpPr>
        <p:spPr>
          <a:xfrm>
            <a:off x="9505699" y="3607534"/>
            <a:ext cx="377825" cy="201776"/>
          </a:xfrm>
        </p:spPr>
        <p:txBody>
          <a:bodyPr rtlCol="0"/>
          <a:lstStyle/>
          <a:p>
            <a:pPr rtl="0"/>
            <a:r>
              <a:rPr lang="it-IT" dirty="0"/>
              <a:t>APR</a:t>
            </a:r>
          </a:p>
        </p:txBody>
      </p:sp>
      <p:sp>
        <p:nvSpPr>
          <p:cNvPr id="29" name="Segnaposto testo 28">
            <a:extLst>
              <a:ext uri="{FF2B5EF4-FFF2-40B4-BE49-F238E27FC236}">
                <a16:creationId xmlns:a16="http://schemas.microsoft.com/office/drawing/2014/main" id="{1B01CDF5-5785-42A7-8FCF-499C2D0216D9}"/>
              </a:ext>
            </a:extLst>
          </p:cNvPr>
          <p:cNvSpPr>
            <a:spLocks noGrp="1"/>
          </p:cNvSpPr>
          <p:nvPr>
            <p:ph type="body" sz="quarter" idx="59"/>
          </p:nvPr>
        </p:nvSpPr>
        <p:spPr>
          <a:xfrm>
            <a:off x="445781" y="4445991"/>
            <a:ext cx="1793875" cy="741970"/>
          </a:xfrm>
          <a:solidFill>
            <a:schemeClr val="accent5">
              <a:lumMod val="50000"/>
            </a:schemeClr>
          </a:solidFill>
        </p:spPr>
        <p:txBody>
          <a:bodyPr rtlCol="0" anchor="ctr"/>
          <a:lstStyle/>
          <a:p>
            <a:r>
              <a:rPr lang="it-IT" b="1" dirty="0">
                <a:solidFill>
                  <a:schemeClr val="bg1"/>
                </a:solidFill>
              </a:rPr>
              <a:t>Project Start</a:t>
            </a:r>
          </a:p>
        </p:txBody>
      </p:sp>
      <p:sp>
        <p:nvSpPr>
          <p:cNvPr id="2" name="Titolo 1">
            <a:extLst>
              <a:ext uri="{FF2B5EF4-FFF2-40B4-BE49-F238E27FC236}">
                <a16:creationId xmlns:a16="http://schemas.microsoft.com/office/drawing/2014/main" id="{A9E82309-8DCF-411D-966B-C430D1472C6F}"/>
              </a:ext>
            </a:extLst>
          </p:cNvPr>
          <p:cNvSpPr>
            <a:spLocks noGrp="1"/>
          </p:cNvSpPr>
          <p:nvPr>
            <p:ph type="title"/>
          </p:nvPr>
        </p:nvSpPr>
        <p:spPr>
          <a:xfrm>
            <a:off x="320657" y="376774"/>
            <a:ext cx="11329200" cy="432000"/>
          </a:xfrm>
        </p:spPr>
        <p:txBody>
          <a:bodyPr rtlCol="0"/>
          <a:lstStyle/>
          <a:p>
            <a:pPr algn="ctr"/>
            <a:r>
              <a:rPr lang="it-IT" dirty="0">
                <a:solidFill>
                  <a:schemeClr val="accent5">
                    <a:lumMod val="50000"/>
                  </a:schemeClr>
                </a:solidFill>
              </a:rPr>
              <a:t>The Way </a:t>
            </a:r>
            <a:r>
              <a:rPr lang="it-IT" dirty="0" err="1">
                <a:solidFill>
                  <a:schemeClr val="accent5">
                    <a:lumMod val="50000"/>
                  </a:schemeClr>
                </a:solidFill>
              </a:rPr>
              <a:t>Forward</a:t>
            </a:r>
            <a:endParaRPr lang="it-IT" dirty="0">
              <a:solidFill>
                <a:schemeClr val="accent5">
                  <a:lumMod val="50000"/>
                </a:schemeClr>
              </a:solidFill>
            </a:endParaRPr>
          </a:p>
        </p:txBody>
      </p:sp>
      <p:sp>
        <p:nvSpPr>
          <p:cNvPr id="47" name="Segnaposto numero diapositiva 46">
            <a:extLst>
              <a:ext uri="{FF2B5EF4-FFF2-40B4-BE49-F238E27FC236}">
                <a16:creationId xmlns:a16="http://schemas.microsoft.com/office/drawing/2014/main" id="{5093ED58-CA34-470E-9399-BD0AC7A253A2}"/>
              </a:ext>
            </a:extLst>
          </p:cNvPr>
          <p:cNvSpPr>
            <a:spLocks noGrp="1"/>
          </p:cNvSpPr>
          <p:nvPr>
            <p:ph type="sldNum" sz="quarter" idx="62"/>
          </p:nvPr>
        </p:nvSpPr>
        <p:spPr/>
        <p:txBody>
          <a:bodyPr rtlCol="0"/>
          <a:lstStyle/>
          <a:p>
            <a:pPr rtl="0"/>
            <a:fld id="{B67B645E-C5E5-4727-B977-D372A0AA71D9}" type="slidenum">
              <a:rPr lang="it-IT" smtClean="0"/>
              <a:pPr rtl="0"/>
              <a:t>9</a:t>
            </a:fld>
            <a:endParaRPr lang="it-IT"/>
          </a:p>
        </p:txBody>
      </p:sp>
      <p:sp>
        <p:nvSpPr>
          <p:cNvPr id="31" name="Freccia: Pentagono 30" title="Freccia attività cardine">
            <a:extLst>
              <a:ext uri="{FF2B5EF4-FFF2-40B4-BE49-F238E27FC236}">
                <a16:creationId xmlns:a16="http://schemas.microsoft.com/office/drawing/2014/main" id="{FA7A9A8B-6D8E-42E6-B030-A2DA0A5BE01A}"/>
              </a:ext>
            </a:extLst>
          </p:cNvPr>
          <p:cNvSpPr/>
          <p:nvPr/>
        </p:nvSpPr>
        <p:spPr>
          <a:xfrm rot="16200000">
            <a:off x="461757" y="4043080"/>
            <a:ext cx="553819" cy="252001"/>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40" name="Freccia: Pentagono 39" title="Freccia attività cardine">
            <a:extLst>
              <a:ext uri="{FF2B5EF4-FFF2-40B4-BE49-F238E27FC236}">
                <a16:creationId xmlns:a16="http://schemas.microsoft.com/office/drawing/2014/main" id="{95BF0B49-1279-413F-A38B-214D38C4165B}"/>
              </a:ext>
            </a:extLst>
          </p:cNvPr>
          <p:cNvSpPr/>
          <p:nvPr/>
        </p:nvSpPr>
        <p:spPr>
          <a:xfrm rot="16200000">
            <a:off x="2340860" y="4299897"/>
            <a:ext cx="1067452" cy="252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38" name="Segnaposto testo 28">
            <a:extLst>
              <a:ext uri="{FF2B5EF4-FFF2-40B4-BE49-F238E27FC236}">
                <a16:creationId xmlns:a16="http://schemas.microsoft.com/office/drawing/2014/main" id="{FC515413-F507-4A34-82ED-04E98A4CDD31}"/>
              </a:ext>
            </a:extLst>
          </p:cNvPr>
          <p:cNvSpPr txBox="1">
            <a:spLocks/>
          </p:cNvSpPr>
          <p:nvPr/>
        </p:nvSpPr>
        <p:spPr>
          <a:xfrm>
            <a:off x="2035076" y="4863715"/>
            <a:ext cx="1793875" cy="1210916"/>
          </a:xfrm>
          <a:prstGeom prst="rect">
            <a:avLst/>
          </a:prstGeom>
          <a:solidFill>
            <a:schemeClr val="bg1"/>
          </a:solidFill>
          <a:ln w="3175">
            <a:solidFill>
              <a:schemeClr val="accent2"/>
            </a:solidFill>
          </a:ln>
        </p:spPr>
        <p:txBody>
          <a:bodyPr vert="horz" lIns="0" tIns="3600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it-IT" dirty="0" err="1"/>
              <a:t>Realisation</a:t>
            </a:r>
            <a:r>
              <a:rPr lang="it-IT" dirty="0"/>
              <a:t> of a Study and set-up of project </a:t>
            </a:r>
            <a:r>
              <a:rPr lang="it-IT" dirty="0" err="1"/>
              <a:t>structure</a:t>
            </a:r>
            <a:r>
              <a:rPr lang="it-IT" dirty="0"/>
              <a:t> </a:t>
            </a:r>
          </a:p>
        </p:txBody>
      </p:sp>
      <p:sp>
        <p:nvSpPr>
          <p:cNvPr id="34" name="Freccia: Pentagono 33" title="Freccia attività cardine">
            <a:extLst>
              <a:ext uri="{FF2B5EF4-FFF2-40B4-BE49-F238E27FC236}">
                <a16:creationId xmlns:a16="http://schemas.microsoft.com/office/drawing/2014/main" id="{11428CA7-EA35-4774-B45E-74FDBBEC8451}"/>
              </a:ext>
            </a:extLst>
          </p:cNvPr>
          <p:cNvSpPr/>
          <p:nvPr/>
        </p:nvSpPr>
        <p:spPr>
          <a:xfrm rot="5400000">
            <a:off x="3156840" y="3080100"/>
            <a:ext cx="683275" cy="252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32" name="Segnaposto testo 28">
            <a:extLst>
              <a:ext uri="{FF2B5EF4-FFF2-40B4-BE49-F238E27FC236}">
                <a16:creationId xmlns:a16="http://schemas.microsoft.com/office/drawing/2014/main" id="{3B8215E4-CBB2-4AF4-8D62-074910551A83}"/>
              </a:ext>
            </a:extLst>
          </p:cNvPr>
          <p:cNvSpPr txBox="1">
            <a:spLocks/>
          </p:cNvSpPr>
          <p:nvPr/>
        </p:nvSpPr>
        <p:spPr>
          <a:xfrm>
            <a:off x="2869440" y="1499306"/>
            <a:ext cx="1793875" cy="1357093"/>
          </a:xfrm>
          <a:prstGeom prst="rect">
            <a:avLst/>
          </a:prstGeom>
          <a:solidFill>
            <a:schemeClr val="bg1"/>
          </a:solidFill>
          <a:ln w="3175">
            <a:solidFill>
              <a:schemeClr val="accent3"/>
            </a:solidFill>
          </a:ln>
        </p:spPr>
        <p:txBody>
          <a:bodyPr vert="horz" lIns="0" tIns="3600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Cooperative fora and </a:t>
            </a:r>
            <a:r>
              <a:rPr lang="it-IT" dirty="0" err="1"/>
              <a:t>development</a:t>
            </a:r>
            <a:r>
              <a:rPr lang="it-IT" dirty="0"/>
              <a:t> of the </a:t>
            </a:r>
            <a:r>
              <a:rPr lang="it-IT" dirty="0" err="1"/>
              <a:t>Capacity</a:t>
            </a:r>
            <a:r>
              <a:rPr lang="it-IT" dirty="0"/>
              <a:t> Building</a:t>
            </a:r>
          </a:p>
        </p:txBody>
      </p:sp>
      <p:sp>
        <p:nvSpPr>
          <p:cNvPr id="43" name="Freccia: Pentagono 42" title="Freccia attività cardine">
            <a:extLst>
              <a:ext uri="{FF2B5EF4-FFF2-40B4-BE49-F238E27FC236}">
                <a16:creationId xmlns:a16="http://schemas.microsoft.com/office/drawing/2014/main" id="{B9A5B1C3-7B8C-48F8-8CC2-7A657167BDD0}"/>
              </a:ext>
            </a:extLst>
          </p:cNvPr>
          <p:cNvSpPr/>
          <p:nvPr/>
        </p:nvSpPr>
        <p:spPr>
          <a:xfrm rot="16200000">
            <a:off x="7048288" y="4274064"/>
            <a:ext cx="1009072" cy="276967"/>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41" name="Segnaposto testo 28">
            <a:extLst>
              <a:ext uri="{FF2B5EF4-FFF2-40B4-BE49-F238E27FC236}">
                <a16:creationId xmlns:a16="http://schemas.microsoft.com/office/drawing/2014/main" id="{541D2AF2-0475-41D2-B2F3-BD6A7CB6DDEA}"/>
              </a:ext>
            </a:extLst>
          </p:cNvPr>
          <p:cNvSpPr txBox="1">
            <a:spLocks/>
          </p:cNvSpPr>
          <p:nvPr/>
        </p:nvSpPr>
        <p:spPr>
          <a:xfrm>
            <a:off x="5338156" y="1460511"/>
            <a:ext cx="1793875" cy="1395888"/>
          </a:xfrm>
          <a:prstGeom prst="rect">
            <a:avLst/>
          </a:prstGeom>
          <a:solidFill>
            <a:schemeClr val="bg1"/>
          </a:solidFill>
          <a:ln w="3175">
            <a:solidFill>
              <a:schemeClr val="accent4"/>
            </a:solidFill>
          </a:ln>
        </p:spPr>
        <p:txBody>
          <a:bodyPr vert="horz" lIns="0" tIns="3600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p>
          <a:p>
            <a:pPr rtl="0"/>
            <a:r>
              <a:rPr lang="it-IT" dirty="0"/>
              <a:t> Development of Short-</a:t>
            </a:r>
            <a:r>
              <a:rPr lang="it-IT" dirty="0" err="1"/>
              <a:t>term</a:t>
            </a:r>
            <a:r>
              <a:rPr lang="it-IT" dirty="0"/>
              <a:t> Training</a:t>
            </a:r>
          </a:p>
          <a:p>
            <a:pPr rtl="0"/>
            <a:r>
              <a:rPr lang="it-IT" dirty="0"/>
              <a:t>&amp; </a:t>
            </a:r>
            <a:r>
              <a:rPr lang="it-IT" dirty="0" err="1"/>
              <a:t>Launch</a:t>
            </a:r>
            <a:r>
              <a:rPr lang="it-IT" dirty="0"/>
              <a:t> of the Grant </a:t>
            </a:r>
            <a:r>
              <a:rPr lang="it-IT" dirty="0" err="1"/>
              <a:t>Scheme</a:t>
            </a:r>
            <a:endParaRPr lang="it-IT" dirty="0"/>
          </a:p>
        </p:txBody>
      </p:sp>
      <p:sp>
        <p:nvSpPr>
          <p:cNvPr id="37" name="Freccia: Pentagono 36" title="Freccia attività cardine">
            <a:extLst>
              <a:ext uri="{FF2B5EF4-FFF2-40B4-BE49-F238E27FC236}">
                <a16:creationId xmlns:a16="http://schemas.microsoft.com/office/drawing/2014/main" id="{066E6187-C0CE-477B-BDCE-FF7E75C1778E}"/>
              </a:ext>
            </a:extLst>
          </p:cNvPr>
          <p:cNvSpPr/>
          <p:nvPr/>
        </p:nvSpPr>
        <p:spPr>
          <a:xfrm rot="5400000">
            <a:off x="10830885" y="3069558"/>
            <a:ext cx="683275" cy="252000"/>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35" name="Segnaposto testo 28">
            <a:extLst>
              <a:ext uri="{FF2B5EF4-FFF2-40B4-BE49-F238E27FC236}">
                <a16:creationId xmlns:a16="http://schemas.microsoft.com/office/drawing/2014/main" id="{5DDAA146-7B54-4D5A-9D07-B5407105AE6E}"/>
              </a:ext>
            </a:extLst>
          </p:cNvPr>
          <p:cNvSpPr txBox="1">
            <a:spLocks/>
          </p:cNvSpPr>
          <p:nvPr/>
        </p:nvSpPr>
        <p:spPr>
          <a:xfrm>
            <a:off x="10275586" y="2114427"/>
            <a:ext cx="1793875" cy="741972"/>
          </a:xfrm>
          <a:prstGeom prst="rect">
            <a:avLst/>
          </a:prstGeom>
          <a:solidFill>
            <a:srgbClr val="FE7D18"/>
          </a:solidFill>
          <a:ln w="3175">
            <a:solidFill>
              <a:schemeClr val="accent6"/>
            </a:solidFill>
          </a:ln>
        </p:spPr>
        <p:txBody>
          <a:bodyPr vert="horz" lIns="0" tIns="3600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it-IT" b="1" dirty="0"/>
              <a:t>Project </a:t>
            </a:r>
            <a:r>
              <a:rPr lang="it-IT" b="1" dirty="0" err="1"/>
              <a:t>Closure</a:t>
            </a:r>
            <a:endParaRPr lang="it-IT" b="1" dirty="0"/>
          </a:p>
        </p:txBody>
      </p:sp>
      <p:sp>
        <p:nvSpPr>
          <p:cNvPr id="54" name="Segnaposto testo 53">
            <a:extLst>
              <a:ext uri="{FF2B5EF4-FFF2-40B4-BE49-F238E27FC236}">
                <a16:creationId xmlns:a16="http://schemas.microsoft.com/office/drawing/2014/main" id="{1CCB758F-5219-4F3B-A043-EA44A520159F}"/>
              </a:ext>
            </a:extLst>
          </p:cNvPr>
          <p:cNvSpPr>
            <a:spLocks noGrp="1"/>
          </p:cNvSpPr>
          <p:nvPr>
            <p:ph type="body" sz="quarter" idx="41"/>
          </p:nvPr>
        </p:nvSpPr>
        <p:spPr>
          <a:xfrm>
            <a:off x="3731399" y="3607534"/>
            <a:ext cx="377825" cy="201776"/>
          </a:xfrm>
        </p:spPr>
        <p:txBody>
          <a:bodyPr/>
          <a:lstStyle/>
          <a:p>
            <a:r>
              <a:rPr lang="it-IT" dirty="0"/>
              <a:t>FEB</a:t>
            </a:r>
          </a:p>
        </p:txBody>
      </p:sp>
      <p:sp>
        <p:nvSpPr>
          <p:cNvPr id="55" name="Freccia: Pentagono 33" title="Freccia attività cardine">
            <a:extLst>
              <a:ext uri="{FF2B5EF4-FFF2-40B4-BE49-F238E27FC236}">
                <a16:creationId xmlns:a16="http://schemas.microsoft.com/office/drawing/2014/main" id="{D55EBE6E-136B-4654-A378-79B687E17CFD}"/>
              </a:ext>
            </a:extLst>
          </p:cNvPr>
          <p:cNvSpPr/>
          <p:nvPr/>
        </p:nvSpPr>
        <p:spPr>
          <a:xfrm rot="16200000">
            <a:off x="4608942" y="4290954"/>
            <a:ext cx="1009071" cy="276968"/>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56" name="Segnaposto testo 28">
            <a:extLst>
              <a:ext uri="{FF2B5EF4-FFF2-40B4-BE49-F238E27FC236}">
                <a16:creationId xmlns:a16="http://schemas.microsoft.com/office/drawing/2014/main" id="{E9C120A8-AAD3-4FE7-966A-1274FC7F7A5A}"/>
              </a:ext>
            </a:extLst>
          </p:cNvPr>
          <p:cNvSpPr txBox="1">
            <a:spLocks/>
          </p:cNvSpPr>
          <p:nvPr/>
        </p:nvSpPr>
        <p:spPr>
          <a:xfrm>
            <a:off x="4236174" y="4858664"/>
            <a:ext cx="1793875" cy="1210916"/>
          </a:xfrm>
          <a:prstGeom prst="rect">
            <a:avLst/>
          </a:prstGeom>
          <a:solidFill>
            <a:schemeClr val="bg1"/>
          </a:solidFill>
          <a:ln w="3175">
            <a:solidFill>
              <a:schemeClr val="accent3"/>
            </a:solidFill>
          </a:ln>
        </p:spPr>
        <p:txBody>
          <a:bodyPr vert="horz" lIns="0" tIns="3600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err="1"/>
              <a:t>Implementation</a:t>
            </a:r>
            <a:r>
              <a:rPr lang="it-IT" dirty="0"/>
              <a:t> of the </a:t>
            </a:r>
            <a:r>
              <a:rPr lang="it-IT" dirty="0" err="1"/>
              <a:t>Mid-term</a:t>
            </a:r>
            <a:r>
              <a:rPr lang="it-IT" dirty="0"/>
              <a:t> Training</a:t>
            </a:r>
          </a:p>
        </p:txBody>
      </p:sp>
      <p:sp>
        <p:nvSpPr>
          <p:cNvPr id="58" name="Segnaposto testo 28">
            <a:extLst>
              <a:ext uri="{FF2B5EF4-FFF2-40B4-BE49-F238E27FC236}">
                <a16:creationId xmlns:a16="http://schemas.microsoft.com/office/drawing/2014/main" id="{C9E710D5-FD12-4BAB-B58C-CA35610019FA}"/>
              </a:ext>
            </a:extLst>
          </p:cNvPr>
          <p:cNvSpPr txBox="1">
            <a:spLocks/>
          </p:cNvSpPr>
          <p:nvPr/>
        </p:nvSpPr>
        <p:spPr>
          <a:xfrm>
            <a:off x="8956748" y="4445991"/>
            <a:ext cx="1793875" cy="1009072"/>
          </a:xfrm>
          <a:prstGeom prst="rect">
            <a:avLst/>
          </a:prstGeom>
          <a:solidFill>
            <a:schemeClr val="bg1"/>
          </a:solidFill>
          <a:ln w="3175">
            <a:solidFill>
              <a:schemeClr val="accent1"/>
            </a:solidFill>
          </a:ln>
        </p:spPr>
        <p:txBody>
          <a:bodyPr vert="horz" lIns="0" tIns="3600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err="1"/>
              <a:t>Completion</a:t>
            </a:r>
            <a:r>
              <a:rPr lang="it-IT" dirty="0"/>
              <a:t> of </a:t>
            </a:r>
            <a:r>
              <a:rPr lang="it-IT" dirty="0" err="1"/>
              <a:t>Pilot</a:t>
            </a:r>
            <a:r>
              <a:rPr lang="it-IT" dirty="0"/>
              <a:t> Actions and </a:t>
            </a:r>
            <a:r>
              <a:rPr lang="it-IT" dirty="0" err="1"/>
              <a:t>finalisation</a:t>
            </a:r>
            <a:r>
              <a:rPr lang="it-IT" dirty="0"/>
              <a:t> of outputs</a:t>
            </a:r>
          </a:p>
        </p:txBody>
      </p:sp>
      <p:sp>
        <p:nvSpPr>
          <p:cNvPr id="59" name="Freccia: Pentagono 30" title="Freccia attività cardine">
            <a:extLst>
              <a:ext uri="{FF2B5EF4-FFF2-40B4-BE49-F238E27FC236}">
                <a16:creationId xmlns:a16="http://schemas.microsoft.com/office/drawing/2014/main" id="{3B363568-00BA-4D7F-A9BB-56EDC8F0BC4D}"/>
              </a:ext>
            </a:extLst>
          </p:cNvPr>
          <p:cNvSpPr/>
          <p:nvPr/>
        </p:nvSpPr>
        <p:spPr>
          <a:xfrm rot="16200000">
            <a:off x="9566767" y="4043081"/>
            <a:ext cx="553820" cy="252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62" name="Segnaposto testo 4">
            <a:extLst>
              <a:ext uri="{FF2B5EF4-FFF2-40B4-BE49-F238E27FC236}">
                <a16:creationId xmlns:a16="http://schemas.microsoft.com/office/drawing/2014/main" id="{E14C6C01-A055-41ED-9988-80D1D69106A6}"/>
              </a:ext>
            </a:extLst>
          </p:cNvPr>
          <p:cNvSpPr txBox="1">
            <a:spLocks/>
          </p:cNvSpPr>
          <p:nvPr/>
        </p:nvSpPr>
        <p:spPr>
          <a:xfrm>
            <a:off x="107676" y="3971407"/>
            <a:ext cx="415608" cy="201776"/>
          </a:xfrm>
          <a:prstGeom prst="rect">
            <a:avLst/>
          </a:prstGeom>
        </p:spPr>
        <p:txBody>
          <a:bodyPr vert="horz"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600" i="1" dirty="0">
                <a:solidFill>
                  <a:schemeClr val="accent2">
                    <a:lumMod val="75000"/>
                  </a:schemeClr>
                </a:solidFill>
              </a:rPr>
              <a:t>2019</a:t>
            </a:r>
          </a:p>
        </p:txBody>
      </p:sp>
      <p:sp>
        <p:nvSpPr>
          <p:cNvPr id="64" name="Segnaposto testo 28">
            <a:extLst>
              <a:ext uri="{FF2B5EF4-FFF2-40B4-BE49-F238E27FC236}">
                <a16:creationId xmlns:a16="http://schemas.microsoft.com/office/drawing/2014/main" id="{8CCBE7C0-492C-4286-8547-B493A1E01BA5}"/>
              </a:ext>
            </a:extLst>
          </p:cNvPr>
          <p:cNvSpPr txBox="1">
            <a:spLocks/>
          </p:cNvSpPr>
          <p:nvPr/>
        </p:nvSpPr>
        <p:spPr>
          <a:xfrm>
            <a:off x="6651989" y="4858664"/>
            <a:ext cx="1793875" cy="1210916"/>
          </a:xfrm>
          <a:prstGeom prst="rect">
            <a:avLst/>
          </a:prstGeom>
          <a:solidFill>
            <a:schemeClr val="bg1"/>
          </a:solidFill>
          <a:ln w="3175">
            <a:solidFill>
              <a:schemeClr val="accent2"/>
            </a:solidFill>
          </a:ln>
        </p:spPr>
        <p:txBody>
          <a:bodyPr vert="horz" lIns="0" tIns="3600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r>
              <a:rPr lang="it-IT" dirty="0" err="1"/>
              <a:t>Implementation</a:t>
            </a:r>
            <a:r>
              <a:rPr lang="it-IT" dirty="0"/>
              <a:t> of the Grant </a:t>
            </a:r>
            <a:r>
              <a:rPr lang="it-IT" dirty="0" err="1"/>
              <a:t>Scheme</a:t>
            </a:r>
            <a:r>
              <a:rPr lang="it-IT" dirty="0"/>
              <a:t> &amp; Development of the Toolkit</a:t>
            </a:r>
          </a:p>
        </p:txBody>
      </p:sp>
      <p:sp>
        <p:nvSpPr>
          <p:cNvPr id="67" name="Freccia: Pentagono 33" title="Freccia attività cardine">
            <a:extLst>
              <a:ext uri="{FF2B5EF4-FFF2-40B4-BE49-F238E27FC236}">
                <a16:creationId xmlns:a16="http://schemas.microsoft.com/office/drawing/2014/main" id="{29A30545-9C3C-4BF6-A753-15F4BA0F979B}"/>
              </a:ext>
            </a:extLst>
          </p:cNvPr>
          <p:cNvSpPr/>
          <p:nvPr/>
        </p:nvSpPr>
        <p:spPr>
          <a:xfrm rot="5400000">
            <a:off x="8413897" y="3048740"/>
            <a:ext cx="683275" cy="252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68" name="Segnaposto testo 28">
            <a:extLst>
              <a:ext uri="{FF2B5EF4-FFF2-40B4-BE49-F238E27FC236}">
                <a16:creationId xmlns:a16="http://schemas.microsoft.com/office/drawing/2014/main" id="{9AB71E04-89C9-4CE0-8526-54B3F21577BC}"/>
              </a:ext>
            </a:extLst>
          </p:cNvPr>
          <p:cNvSpPr txBox="1">
            <a:spLocks/>
          </p:cNvSpPr>
          <p:nvPr/>
        </p:nvSpPr>
        <p:spPr>
          <a:xfrm>
            <a:off x="7806872" y="2079896"/>
            <a:ext cx="1793875" cy="776503"/>
          </a:xfrm>
          <a:prstGeom prst="rect">
            <a:avLst/>
          </a:prstGeom>
          <a:solidFill>
            <a:schemeClr val="bg1"/>
          </a:solidFill>
          <a:ln w="3175">
            <a:solidFill>
              <a:schemeClr val="accent3"/>
            </a:solidFill>
          </a:ln>
        </p:spPr>
        <p:txBody>
          <a:bodyPr vert="horz" lIns="0" tIns="3600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err="1"/>
              <a:t>Finalisation</a:t>
            </a:r>
            <a:r>
              <a:rPr lang="it-IT" dirty="0"/>
              <a:t> of project  Training</a:t>
            </a:r>
          </a:p>
        </p:txBody>
      </p:sp>
      <p:sp>
        <p:nvSpPr>
          <p:cNvPr id="72" name="Segnaposto testo 5">
            <a:extLst>
              <a:ext uri="{FF2B5EF4-FFF2-40B4-BE49-F238E27FC236}">
                <a16:creationId xmlns:a16="http://schemas.microsoft.com/office/drawing/2014/main" id="{897F71F2-F7A7-4BAB-BFBE-050E859BA3D4}"/>
              </a:ext>
            </a:extLst>
          </p:cNvPr>
          <p:cNvSpPr txBox="1">
            <a:spLocks/>
          </p:cNvSpPr>
          <p:nvPr/>
        </p:nvSpPr>
        <p:spPr>
          <a:xfrm>
            <a:off x="844249" y="3607534"/>
            <a:ext cx="377825" cy="176743"/>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50000"/>
                    <a:lumOff val="50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JUL</a:t>
            </a:r>
          </a:p>
        </p:txBody>
      </p:sp>
      <p:sp>
        <p:nvSpPr>
          <p:cNvPr id="73" name="Segnaposto testo 5">
            <a:extLst>
              <a:ext uri="{FF2B5EF4-FFF2-40B4-BE49-F238E27FC236}">
                <a16:creationId xmlns:a16="http://schemas.microsoft.com/office/drawing/2014/main" id="{0958EB51-A0D9-4AEA-BD54-D31AE225A8B4}"/>
              </a:ext>
            </a:extLst>
          </p:cNvPr>
          <p:cNvSpPr txBox="1">
            <a:spLocks/>
          </p:cNvSpPr>
          <p:nvPr/>
        </p:nvSpPr>
        <p:spPr>
          <a:xfrm>
            <a:off x="1256699" y="3607534"/>
            <a:ext cx="377825" cy="176743"/>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50000"/>
                    <a:lumOff val="50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AUG</a:t>
            </a:r>
          </a:p>
        </p:txBody>
      </p:sp>
      <p:sp>
        <p:nvSpPr>
          <p:cNvPr id="74" name="Segnaposto testo 5">
            <a:extLst>
              <a:ext uri="{FF2B5EF4-FFF2-40B4-BE49-F238E27FC236}">
                <a16:creationId xmlns:a16="http://schemas.microsoft.com/office/drawing/2014/main" id="{EF7E0CC2-5C09-4255-8739-A5351760288C}"/>
              </a:ext>
            </a:extLst>
          </p:cNvPr>
          <p:cNvSpPr txBox="1">
            <a:spLocks/>
          </p:cNvSpPr>
          <p:nvPr/>
        </p:nvSpPr>
        <p:spPr>
          <a:xfrm>
            <a:off x="1654483" y="3550372"/>
            <a:ext cx="377825" cy="176743"/>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50000"/>
                    <a:lumOff val="50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SEP</a:t>
            </a:r>
          </a:p>
        </p:txBody>
      </p:sp>
      <p:sp>
        <p:nvSpPr>
          <p:cNvPr id="75" name="Segnaposto testo 5">
            <a:extLst>
              <a:ext uri="{FF2B5EF4-FFF2-40B4-BE49-F238E27FC236}">
                <a16:creationId xmlns:a16="http://schemas.microsoft.com/office/drawing/2014/main" id="{B7EC4555-058C-43D1-945F-5E9B30B10F86}"/>
              </a:ext>
            </a:extLst>
          </p:cNvPr>
          <p:cNvSpPr txBox="1">
            <a:spLocks/>
          </p:cNvSpPr>
          <p:nvPr/>
        </p:nvSpPr>
        <p:spPr>
          <a:xfrm>
            <a:off x="2081599" y="3607534"/>
            <a:ext cx="377825" cy="176743"/>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50000"/>
                    <a:lumOff val="50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OCT</a:t>
            </a:r>
          </a:p>
        </p:txBody>
      </p:sp>
      <p:sp>
        <p:nvSpPr>
          <p:cNvPr id="76" name="Segnaposto testo 5">
            <a:extLst>
              <a:ext uri="{FF2B5EF4-FFF2-40B4-BE49-F238E27FC236}">
                <a16:creationId xmlns:a16="http://schemas.microsoft.com/office/drawing/2014/main" id="{F2FB7ADA-E948-4F96-812D-2FDED407A08A}"/>
              </a:ext>
            </a:extLst>
          </p:cNvPr>
          <p:cNvSpPr txBox="1">
            <a:spLocks/>
          </p:cNvSpPr>
          <p:nvPr/>
        </p:nvSpPr>
        <p:spPr>
          <a:xfrm>
            <a:off x="2494049" y="3607534"/>
            <a:ext cx="377825" cy="166165"/>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50000"/>
                    <a:lumOff val="50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NOV</a:t>
            </a:r>
          </a:p>
        </p:txBody>
      </p:sp>
      <p:sp>
        <p:nvSpPr>
          <p:cNvPr id="77" name="Segnaposto testo 25">
            <a:extLst>
              <a:ext uri="{FF2B5EF4-FFF2-40B4-BE49-F238E27FC236}">
                <a16:creationId xmlns:a16="http://schemas.microsoft.com/office/drawing/2014/main" id="{6B2D7106-981F-4A14-A823-F182C7F541E0}"/>
              </a:ext>
            </a:extLst>
          </p:cNvPr>
          <p:cNvSpPr txBox="1">
            <a:spLocks/>
          </p:cNvSpPr>
          <p:nvPr/>
        </p:nvSpPr>
        <p:spPr>
          <a:xfrm>
            <a:off x="10330599" y="3607534"/>
            <a:ext cx="377825" cy="201776"/>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50000"/>
                    <a:lumOff val="50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JUN</a:t>
            </a:r>
          </a:p>
        </p:txBody>
      </p:sp>
      <p:sp>
        <p:nvSpPr>
          <p:cNvPr id="78" name="Segnaposto testo 25">
            <a:extLst>
              <a:ext uri="{FF2B5EF4-FFF2-40B4-BE49-F238E27FC236}">
                <a16:creationId xmlns:a16="http://schemas.microsoft.com/office/drawing/2014/main" id="{A10A6A48-945E-48F3-AF9E-60D1CD46F597}"/>
              </a:ext>
            </a:extLst>
          </p:cNvPr>
          <p:cNvSpPr txBox="1">
            <a:spLocks/>
          </p:cNvSpPr>
          <p:nvPr/>
        </p:nvSpPr>
        <p:spPr>
          <a:xfrm>
            <a:off x="10743049" y="3607534"/>
            <a:ext cx="377825" cy="201776"/>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50000"/>
                    <a:lumOff val="50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JUL</a:t>
            </a:r>
          </a:p>
        </p:txBody>
      </p:sp>
      <p:sp>
        <p:nvSpPr>
          <p:cNvPr id="79" name="Segnaposto testo 18">
            <a:extLst>
              <a:ext uri="{FF2B5EF4-FFF2-40B4-BE49-F238E27FC236}">
                <a16:creationId xmlns:a16="http://schemas.microsoft.com/office/drawing/2014/main" id="{CC32E4D5-61D8-47CB-9E76-E659F2307564}"/>
              </a:ext>
            </a:extLst>
          </p:cNvPr>
          <p:cNvSpPr txBox="1">
            <a:spLocks/>
          </p:cNvSpPr>
          <p:nvPr/>
        </p:nvSpPr>
        <p:spPr>
          <a:xfrm>
            <a:off x="11155499" y="3607534"/>
            <a:ext cx="377825" cy="201776"/>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50000"/>
                    <a:lumOff val="50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AUG</a:t>
            </a:r>
            <a:endParaRPr lang="it-IT" dirty="0"/>
          </a:p>
        </p:txBody>
      </p:sp>
      <p:sp>
        <p:nvSpPr>
          <p:cNvPr id="80" name="Segnaposto testo 19">
            <a:extLst>
              <a:ext uri="{FF2B5EF4-FFF2-40B4-BE49-F238E27FC236}">
                <a16:creationId xmlns:a16="http://schemas.microsoft.com/office/drawing/2014/main" id="{798F48E9-E97E-4215-B4BD-1794BAE1D81E}"/>
              </a:ext>
            </a:extLst>
          </p:cNvPr>
          <p:cNvSpPr txBox="1">
            <a:spLocks/>
          </p:cNvSpPr>
          <p:nvPr/>
        </p:nvSpPr>
        <p:spPr>
          <a:xfrm>
            <a:off x="11567949" y="3607534"/>
            <a:ext cx="377825" cy="201776"/>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50000"/>
                    <a:lumOff val="50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SEP</a:t>
            </a:r>
            <a:endParaRPr lang="it-IT" dirty="0"/>
          </a:p>
        </p:txBody>
      </p:sp>
      <p:sp>
        <p:nvSpPr>
          <p:cNvPr id="81" name="Freccia: Pentagono 33" title="Freccia attività cardine">
            <a:extLst>
              <a:ext uri="{FF2B5EF4-FFF2-40B4-BE49-F238E27FC236}">
                <a16:creationId xmlns:a16="http://schemas.microsoft.com/office/drawing/2014/main" id="{587E80C7-9E6D-447B-BDD1-0B868794CC0E}"/>
              </a:ext>
            </a:extLst>
          </p:cNvPr>
          <p:cNvSpPr/>
          <p:nvPr/>
        </p:nvSpPr>
        <p:spPr>
          <a:xfrm rot="5400000">
            <a:off x="6033983" y="3071980"/>
            <a:ext cx="683275" cy="252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Tree>
    <p:extLst>
      <p:ext uri="{BB962C8B-B14F-4D97-AF65-F5344CB8AC3E}">
        <p14:creationId xmlns:p14="http://schemas.microsoft.com/office/powerpoint/2010/main" val="3203140270"/>
      </p:ext>
    </p:extLst>
  </p:cSld>
  <p:clrMapOvr>
    <a:masterClrMapping/>
  </p:clrMapOvr>
</p:sld>
</file>

<file path=ppt/theme/theme1.xml><?xml version="1.0" encoding="utf-8"?>
<a:theme xmlns:a="http://schemas.openxmlformats.org/drawingml/2006/main" name="Tema di Offic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478260_TF66835393" id="{C2EB2E9D-942F-4674-90D6-F16BEEA848BB}" vid="{6BABD61A-C0F3-490E-9C96-04159DBB9715}"/>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0" ma:contentTypeDescription="Create a new document." ma:contentTypeScope="" ma:versionID="e39e7e9e36de66d473ce04bb4ab2dbb8">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dc5994665da46609c24125788630d8"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FCFEE3-59F5-490C-AC74-047FF9F6A8FC}">
  <ds:schemaRefs>
    <ds:schemaRef ds:uri="http://purl.org/dc/elements/1.1/"/>
    <ds:schemaRef ds:uri="http://schemas.microsoft.com/office/infopath/2007/PartnerControls"/>
    <ds:schemaRef ds:uri="http://purl.org/dc/dcmitype/"/>
    <ds:schemaRef ds:uri="http://schemas.microsoft.com/office/2006/documentManagement/types"/>
    <ds:schemaRef ds:uri="http://purl.org/dc/terms/"/>
    <ds:schemaRef ds:uri="http://schemas.microsoft.com/office/2006/metadata/properties"/>
    <ds:schemaRef ds:uri="http://schemas.openxmlformats.org/package/2006/metadata/core-properties"/>
    <ds:schemaRef ds:uri="16c05727-aa75-4e4a-9b5f-8a80a1165891"/>
    <ds:schemaRef ds:uri="71af3243-3dd4-4a8d-8c0d-dd76da1f02a5"/>
    <ds:schemaRef ds:uri="http://www.w3.org/XML/1998/namespace"/>
  </ds:schemaRefs>
</ds:datastoreItem>
</file>

<file path=customXml/itemProps2.xml><?xml version="1.0" encoding="utf-8"?>
<ds:datastoreItem xmlns:ds="http://schemas.openxmlformats.org/officeDocument/2006/customXml" ds:itemID="{85B97A58-017B-407D-9B26-277921821FEF}">
  <ds:schemaRefs>
    <ds:schemaRef ds:uri="http://schemas.microsoft.com/sharepoint/v3/contenttype/forms"/>
  </ds:schemaRefs>
</ds:datastoreItem>
</file>

<file path=customXml/itemProps3.xml><?xml version="1.0" encoding="utf-8"?>
<ds:datastoreItem xmlns:ds="http://schemas.openxmlformats.org/officeDocument/2006/customXml" ds:itemID="{1F6F9DDD-282A-43E9-BFE4-D33DFFFD07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Presentazione con sfere blu</Template>
  <TotalTime>0</TotalTime>
  <Words>827</Words>
  <Application>Microsoft Office PowerPoint</Application>
  <PresentationFormat>Widescreen</PresentationFormat>
  <Paragraphs>164</Paragraphs>
  <Slides>12</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Corbel</vt:lpstr>
      <vt:lpstr>Tema di Office</vt:lpstr>
      <vt:lpstr>Personalizza struttura</vt:lpstr>
      <vt:lpstr>KNOWLEDGE SHARING ON TRADE AND INVESTMENT  “GOOD PRACTICES”</vt:lpstr>
      <vt:lpstr>The Port Single Window  Many definitions but one concept</vt:lpstr>
      <vt:lpstr>The Port Single Window  The Actors of the port….</vt:lpstr>
      <vt:lpstr>The FAL Convention</vt:lpstr>
      <vt:lpstr>Outline of the project</vt:lpstr>
      <vt:lpstr>Objective:</vt:lpstr>
      <vt:lpstr>Benefits of the IPCOEA Project for Target Organisations</vt:lpstr>
      <vt:lpstr>«Necessary» Practices</vt:lpstr>
      <vt:lpstr>The Way Forward</vt:lpstr>
      <vt:lpstr>Limits of the Technical Assistance</vt:lpstr>
      <vt:lpstr>Further support</vt:lpstr>
      <vt:lpstr>thanks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2019-12-06T10:51:20Z</dcterms:created>
  <dcterms:modified xsi:type="dcterms:W3CDTF">2020-01-29T16:36:17Z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